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81" r:id="rId4"/>
    <p:sldId id="268" r:id="rId5"/>
    <p:sldId id="275" r:id="rId6"/>
    <p:sldId id="274" r:id="rId7"/>
    <p:sldId id="278" r:id="rId8"/>
    <p:sldId id="276" r:id="rId9"/>
    <p:sldId id="280" r:id="rId10"/>
    <p:sldId id="282" r:id="rId11"/>
    <p:sldId id="283" r:id="rId12"/>
    <p:sldId id="284" r:id="rId13"/>
    <p:sldId id="285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91"/>
    <a:srgbClr val="95C1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Løbner" userId="df793f0d-bb2c-4e38-b2ed-a0e90423a0e7" providerId="ADAL" clId="{F773FBC1-C8FC-4C22-A96F-3D9DECCD6555}"/>
    <pc:docChg chg="modSld">
      <pc:chgData name="Jon Løbner" userId="df793f0d-bb2c-4e38-b2ed-a0e90423a0e7" providerId="ADAL" clId="{F773FBC1-C8FC-4C22-A96F-3D9DECCD6555}" dt="2022-12-01T09:51:27.585" v="15" actId="14100"/>
      <pc:docMkLst>
        <pc:docMk/>
      </pc:docMkLst>
      <pc:sldChg chg="modSp mod">
        <pc:chgData name="Jon Løbner" userId="df793f0d-bb2c-4e38-b2ed-a0e90423a0e7" providerId="ADAL" clId="{F773FBC1-C8FC-4C22-A96F-3D9DECCD6555}" dt="2022-12-01T09:41:48.398" v="0" actId="20577"/>
        <pc:sldMkLst>
          <pc:docMk/>
          <pc:sldMk cId="1690072716" sldId="276"/>
        </pc:sldMkLst>
        <pc:spChg chg="mod">
          <ac:chgData name="Jon Løbner" userId="df793f0d-bb2c-4e38-b2ed-a0e90423a0e7" providerId="ADAL" clId="{F773FBC1-C8FC-4C22-A96F-3D9DECCD6555}" dt="2022-12-01T09:41:48.398" v="0" actId="20577"/>
          <ac:spMkLst>
            <pc:docMk/>
            <pc:sldMk cId="1690072716" sldId="276"/>
            <ac:spMk id="9" creationId="{208AAD38-85D2-08DB-A925-333B27FF7F9A}"/>
          </ac:spMkLst>
        </pc:spChg>
      </pc:sldChg>
      <pc:sldChg chg="modSp mod">
        <pc:chgData name="Jon Løbner" userId="df793f0d-bb2c-4e38-b2ed-a0e90423a0e7" providerId="ADAL" clId="{F773FBC1-C8FC-4C22-A96F-3D9DECCD6555}" dt="2022-12-01T09:51:27.585" v="15" actId="14100"/>
        <pc:sldMkLst>
          <pc:docMk/>
          <pc:sldMk cId="2733583862" sldId="283"/>
        </pc:sldMkLst>
        <pc:spChg chg="mod">
          <ac:chgData name="Jon Løbner" userId="df793f0d-bb2c-4e38-b2ed-a0e90423a0e7" providerId="ADAL" clId="{F773FBC1-C8FC-4C22-A96F-3D9DECCD6555}" dt="2022-12-01T09:50:58.366" v="10" actId="20577"/>
          <ac:spMkLst>
            <pc:docMk/>
            <pc:sldMk cId="2733583862" sldId="283"/>
            <ac:spMk id="22" creationId="{96C35245-AEAF-C666-E48F-0BC32E1CEDB2}"/>
          </ac:spMkLst>
        </pc:spChg>
        <pc:cxnChg chg="mod">
          <ac:chgData name="Jon Løbner" userId="df793f0d-bb2c-4e38-b2ed-a0e90423a0e7" providerId="ADAL" clId="{F773FBC1-C8FC-4C22-A96F-3D9DECCD6555}" dt="2022-12-01T09:51:06.281" v="11" actId="1076"/>
          <ac:cxnSpMkLst>
            <pc:docMk/>
            <pc:sldMk cId="2733583862" sldId="283"/>
            <ac:cxnSpMk id="27" creationId="{ECFF2B72-3F8E-066D-2998-C6FC9A4AD5A2}"/>
          </ac:cxnSpMkLst>
        </pc:cxnChg>
        <pc:cxnChg chg="mod">
          <ac:chgData name="Jon Løbner" userId="df793f0d-bb2c-4e38-b2ed-a0e90423a0e7" providerId="ADAL" clId="{F773FBC1-C8FC-4C22-A96F-3D9DECCD6555}" dt="2022-12-01T09:51:27.585" v="15" actId="14100"/>
          <ac:cxnSpMkLst>
            <pc:docMk/>
            <pc:sldMk cId="2733583862" sldId="283"/>
            <ac:cxnSpMk id="29" creationId="{87EC71CC-F258-364B-65A2-2EDC65C3C6AE}"/>
          </ac:cxnSpMkLst>
        </pc:cxnChg>
        <pc:cxnChg chg="mod">
          <ac:chgData name="Jon Løbner" userId="df793f0d-bb2c-4e38-b2ed-a0e90423a0e7" providerId="ADAL" clId="{F773FBC1-C8FC-4C22-A96F-3D9DECCD6555}" dt="2022-12-01T09:51:17.169" v="13" actId="14100"/>
          <ac:cxnSpMkLst>
            <pc:docMk/>
            <pc:sldMk cId="2733583862" sldId="283"/>
            <ac:cxnSpMk id="30" creationId="{D7F2853A-912E-0A42-74A5-F33A5EBF60EA}"/>
          </ac:cxnSpMkLst>
        </pc:cxnChg>
      </pc:sldChg>
    </pc:docChg>
  </pc:docChgLst>
  <pc:docChgLst>
    <pc:chgData name="Jon Løbner" userId="df793f0d-bb2c-4e38-b2ed-a0e90423a0e7" providerId="ADAL" clId="{B4ECA5E1-F75A-4B72-8879-3065F0A174E1}"/>
    <pc:docChg chg="undo custSel addSld delSld modSld">
      <pc:chgData name="Jon Løbner" userId="df793f0d-bb2c-4e38-b2ed-a0e90423a0e7" providerId="ADAL" clId="{B4ECA5E1-F75A-4B72-8879-3065F0A174E1}" dt="2022-10-19T09:49:03.514" v="662" actId="20577"/>
      <pc:docMkLst>
        <pc:docMk/>
      </pc:docMkLst>
      <pc:sldChg chg="addSp modSp mod">
        <pc:chgData name="Jon Løbner" userId="df793f0d-bb2c-4e38-b2ed-a0e90423a0e7" providerId="ADAL" clId="{B4ECA5E1-F75A-4B72-8879-3065F0A174E1}" dt="2022-10-19T09:44:52.188" v="579" actId="20577"/>
        <pc:sldMkLst>
          <pc:docMk/>
          <pc:sldMk cId="845403627" sldId="256"/>
        </pc:sldMkLst>
        <pc:spChg chg="add mod">
          <ac:chgData name="Jon Løbner" userId="df793f0d-bb2c-4e38-b2ed-a0e90423a0e7" providerId="ADAL" clId="{B4ECA5E1-F75A-4B72-8879-3065F0A174E1}" dt="2022-10-19T09:44:23.164" v="565" actId="20577"/>
          <ac:spMkLst>
            <pc:docMk/>
            <pc:sldMk cId="845403627" sldId="256"/>
            <ac:spMk id="5" creationId="{8A9E64A5-2925-4E8D-E4F3-065908C3A5CE}"/>
          </ac:spMkLst>
        </pc:spChg>
        <pc:spChg chg="add mod">
          <ac:chgData name="Jon Løbner" userId="df793f0d-bb2c-4e38-b2ed-a0e90423a0e7" providerId="ADAL" clId="{B4ECA5E1-F75A-4B72-8879-3065F0A174E1}" dt="2022-10-19T09:44:45.261" v="577" actId="20577"/>
          <ac:spMkLst>
            <pc:docMk/>
            <pc:sldMk cId="845403627" sldId="256"/>
            <ac:spMk id="6" creationId="{7806D44B-8417-FA5D-D235-8AF1960C7EAA}"/>
          </ac:spMkLst>
        </pc:spChg>
        <pc:spChg chg="mod">
          <ac:chgData name="Jon Løbner" userId="df793f0d-bb2c-4e38-b2ed-a0e90423a0e7" providerId="ADAL" clId="{B4ECA5E1-F75A-4B72-8879-3065F0A174E1}" dt="2022-10-19T09:44:03.721" v="551" actId="14100"/>
          <ac:spMkLst>
            <pc:docMk/>
            <pc:sldMk cId="845403627" sldId="256"/>
            <ac:spMk id="8" creationId="{00000000-0000-0000-0000-000000000000}"/>
          </ac:spMkLst>
        </pc:spChg>
        <pc:spChg chg="mod">
          <ac:chgData name="Jon Løbner" userId="df793f0d-bb2c-4e38-b2ed-a0e90423a0e7" providerId="ADAL" clId="{B4ECA5E1-F75A-4B72-8879-3065F0A174E1}" dt="2022-10-19T09:44:06.489" v="552" actId="14100"/>
          <ac:spMkLst>
            <pc:docMk/>
            <pc:sldMk cId="845403627" sldId="256"/>
            <ac:spMk id="9" creationId="{00000000-0000-0000-0000-000000000000}"/>
          </ac:spMkLst>
        </pc:spChg>
        <pc:spChg chg="mod">
          <ac:chgData name="Jon Løbner" userId="df793f0d-bb2c-4e38-b2ed-a0e90423a0e7" providerId="ADAL" clId="{B4ECA5E1-F75A-4B72-8879-3065F0A174E1}" dt="2022-10-19T09:44:52.188" v="579" actId="20577"/>
          <ac:spMkLst>
            <pc:docMk/>
            <pc:sldMk cId="845403627" sldId="256"/>
            <ac:spMk id="10" creationId="{00000000-0000-0000-0000-000000000000}"/>
          </ac:spMkLst>
        </pc:spChg>
      </pc:sldChg>
      <pc:sldChg chg="modSp mod">
        <pc:chgData name="Jon Løbner" userId="df793f0d-bb2c-4e38-b2ed-a0e90423a0e7" providerId="ADAL" clId="{B4ECA5E1-F75A-4B72-8879-3065F0A174E1}" dt="2022-10-19T09:45:15.583" v="580" actId="790"/>
        <pc:sldMkLst>
          <pc:docMk/>
          <pc:sldMk cId="1597565671" sldId="258"/>
        </pc:sldMkLst>
        <pc:spChg chg="mod">
          <ac:chgData name="Jon Løbner" userId="df793f0d-bb2c-4e38-b2ed-a0e90423a0e7" providerId="ADAL" clId="{B4ECA5E1-F75A-4B72-8879-3065F0A174E1}" dt="2022-10-19T09:45:15.583" v="580" actId="790"/>
          <ac:spMkLst>
            <pc:docMk/>
            <pc:sldMk cId="1597565671" sldId="258"/>
            <ac:spMk id="7" creationId="{00000000-0000-0000-0000-000000000000}"/>
          </ac:spMkLst>
        </pc:spChg>
      </pc:sldChg>
      <pc:sldChg chg="addSp modSp mod">
        <pc:chgData name="Jon Løbner" userId="df793f0d-bb2c-4e38-b2ed-a0e90423a0e7" providerId="ADAL" clId="{B4ECA5E1-F75A-4B72-8879-3065F0A174E1}" dt="2022-10-19T09:45:43.162" v="584" actId="1076"/>
        <pc:sldMkLst>
          <pc:docMk/>
          <pc:sldMk cId="1395081836" sldId="268"/>
        </pc:sldMkLst>
        <pc:spChg chg="add mod">
          <ac:chgData name="Jon Løbner" userId="df793f0d-bb2c-4e38-b2ed-a0e90423a0e7" providerId="ADAL" clId="{B4ECA5E1-F75A-4B72-8879-3065F0A174E1}" dt="2022-10-19T09:20:57.132" v="22" actId="1076"/>
          <ac:spMkLst>
            <pc:docMk/>
            <pc:sldMk cId="1395081836" sldId="268"/>
            <ac:spMk id="6" creationId="{B9671316-E720-C733-20F9-EEDDBA39C3D9}"/>
          </ac:spMkLst>
        </pc:spChg>
        <pc:spChg chg="mod">
          <ac:chgData name="Jon Løbner" userId="df793f0d-bb2c-4e38-b2ed-a0e90423a0e7" providerId="ADAL" clId="{B4ECA5E1-F75A-4B72-8879-3065F0A174E1}" dt="2022-10-19T09:21:27.943" v="25" actId="20577"/>
          <ac:spMkLst>
            <pc:docMk/>
            <pc:sldMk cId="1395081836" sldId="268"/>
            <ac:spMk id="7" creationId="{00000000-0000-0000-0000-000000000000}"/>
          </ac:spMkLst>
        </pc:spChg>
        <pc:spChg chg="mod">
          <ac:chgData name="Jon Løbner" userId="df793f0d-bb2c-4e38-b2ed-a0e90423a0e7" providerId="ADAL" clId="{B4ECA5E1-F75A-4B72-8879-3065F0A174E1}" dt="2022-10-19T09:45:43.162" v="584" actId="1076"/>
          <ac:spMkLst>
            <pc:docMk/>
            <pc:sldMk cId="1395081836" sldId="268"/>
            <ac:spMk id="8" creationId="{00000000-0000-0000-0000-000000000000}"/>
          </ac:spMkLst>
        </pc:spChg>
      </pc:sldChg>
      <pc:sldChg chg="del">
        <pc:chgData name="Jon Løbner" userId="df793f0d-bb2c-4e38-b2ed-a0e90423a0e7" providerId="ADAL" clId="{B4ECA5E1-F75A-4B72-8879-3065F0A174E1}" dt="2022-10-19T09:27:28.733" v="282" actId="47"/>
        <pc:sldMkLst>
          <pc:docMk/>
          <pc:sldMk cId="1844240305" sldId="269"/>
        </pc:sldMkLst>
      </pc:sldChg>
      <pc:sldChg chg="addSp delSp modSp mod">
        <pc:chgData name="Jon Løbner" userId="df793f0d-bb2c-4e38-b2ed-a0e90423a0e7" providerId="ADAL" clId="{B4ECA5E1-F75A-4B72-8879-3065F0A174E1}" dt="2022-10-19T09:49:03.514" v="662" actId="20577"/>
        <pc:sldMkLst>
          <pc:docMk/>
          <pc:sldMk cId="1747936373" sldId="274"/>
        </pc:sldMkLst>
        <pc:spChg chg="add del mod">
          <ac:chgData name="Jon Løbner" userId="df793f0d-bb2c-4e38-b2ed-a0e90423a0e7" providerId="ADAL" clId="{B4ECA5E1-F75A-4B72-8879-3065F0A174E1}" dt="2022-10-19T09:27:57.265" v="286" actId="478"/>
          <ac:spMkLst>
            <pc:docMk/>
            <pc:sldMk cId="1747936373" sldId="274"/>
            <ac:spMk id="6" creationId="{DC9CBC13-7CBE-430C-EEB1-9295E490B86C}"/>
          </ac:spMkLst>
        </pc:spChg>
        <pc:spChg chg="mod">
          <ac:chgData name="Jon Løbner" userId="df793f0d-bb2c-4e38-b2ed-a0e90423a0e7" providerId="ADAL" clId="{B4ECA5E1-F75A-4B72-8879-3065F0A174E1}" dt="2022-10-19T09:28:08.682" v="290"/>
          <ac:spMkLst>
            <pc:docMk/>
            <pc:sldMk cId="1747936373" sldId="274"/>
            <ac:spMk id="7" creationId="{00000000-0000-0000-0000-000000000000}"/>
          </ac:spMkLst>
        </pc:spChg>
        <pc:spChg chg="del mod">
          <ac:chgData name="Jon Løbner" userId="df793f0d-bb2c-4e38-b2ed-a0e90423a0e7" providerId="ADAL" clId="{B4ECA5E1-F75A-4B72-8879-3065F0A174E1}" dt="2022-10-19T09:27:55.045" v="285" actId="478"/>
          <ac:spMkLst>
            <pc:docMk/>
            <pc:sldMk cId="1747936373" sldId="274"/>
            <ac:spMk id="8" creationId="{00000000-0000-0000-0000-000000000000}"/>
          </ac:spMkLst>
        </pc:spChg>
        <pc:spChg chg="add mod">
          <ac:chgData name="Jon Løbner" userId="df793f0d-bb2c-4e38-b2ed-a0e90423a0e7" providerId="ADAL" clId="{B4ECA5E1-F75A-4B72-8879-3065F0A174E1}" dt="2022-10-19T09:49:03.514" v="662" actId="20577"/>
          <ac:spMkLst>
            <pc:docMk/>
            <pc:sldMk cId="1747936373" sldId="274"/>
            <ac:spMk id="9" creationId="{EF35800C-F56D-D8D1-B7E3-A5ADB206B184}"/>
          </ac:spMkLst>
        </pc:spChg>
        <pc:spChg chg="add del mod">
          <ac:chgData name="Jon Løbner" userId="df793f0d-bb2c-4e38-b2ed-a0e90423a0e7" providerId="ADAL" clId="{B4ECA5E1-F75A-4B72-8879-3065F0A174E1}" dt="2022-10-19T09:28:15.486" v="291" actId="478"/>
          <ac:spMkLst>
            <pc:docMk/>
            <pc:sldMk cId="1747936373" sldId="274"/>
            <ac:spMk id="11" creationId="{55EA2E50-D773-A1E8-F925-AA475CA0FED7}"/>
          </ac:spMkLst>
        </pc:spChg>
        <pc:spChg chg="add mod">
          <ac:chgData name="Jon Løbner" userId="df793f0d-bb2c-4e38-b2ed-a0e90423a0e7" providerId="ADAL" clId="{B4ECA5E1-F75A-4B72-8879-3065F0A174E1}" dt="2022-10-19T09:27:58.666" v="288" actId="27636"/>
          <ac:spMkLst>
            <pc:docMk/>
            <pc:sldMk cId="1747936373" sldId="274"/>
            <ac:spMk id="12" creationId="{6734057D-3831-4652-7CAE-CB4D0C5BBAA6}"/>
          </ac:spMkLst>
        </pc:spChg>
        <pc:spChg chg="add mod">
          <ac:chgData name="Jon Løbner" userId="df793f0d-bb2c-4e38-b2ed-a0e90423a0e7" providerId="ADAL" clId="{B4ECA5E1-F75A-4B72-8879-3065F0A174E1}" dt="2022-10-19T09:48:02.070" v="603" actId="14100"/>
          <ac:spMkLst>
            <pc:docMk/>
            <pc:sldMk cId="1747936373" sldId="274"/>
            <ac:spMk id="14" creationId="{147B7284-18D6-0F01-88D6-66114878FF26}"/>
          </ac:spMkLst>
        </pc:spChg>
        <pc:picChg chg="add del mod">
          <ac:chgData name="Jon Løbner" userId="df793f0d-bb2c-4e38-b2ed-a0e90423a0e7" providerId="ADAL" clId="{B4ECA5E1-F75A-4B72-8879-3065F0A174E1}" dt="2022-10-19T09:29:05.838" v="298" actId="478"/>
          <ac:picMkLst>
            <pc:docMk/>
            <pc:sldMk cId="1747936373" sldId="274"/>
            <ac:picMk id="10" creationId="{26F77CB7-F6AA-FB5C-0ED1-97BDF70C0F24}"/>
          </ac:picMkLst>
        </pc:picChg>
        <pc:picChg chg="add mod">
          <ac:chgData name="Jon Løbner" userId="df793f0d-bb2c-4e38-b2ed-a0e90423a0e7" providerId="ADAL" clId="{B4ECA5E1-F75A-4B72-8879-3065F0A174E1}" dt="2022-10-19T09:47:55.541" v="602" actId="1076"/>
          <ac:picMkLst>
            <pc:docMk/>
            <pc:sldMk cId="1747936373" sldId="274"/>
            <ac:picMk id="13" creationId="{31E8F7DC-47CB-C2E8-84F9-52D15DFDDE94}"/>
          </ac:picMkLst>
        </pc:picChg>
      </pc:sldChg>
      <pc:sldChg chg="addSp delSp modSp mod">
        <pc:chgData name="Jon Løbner" userId="df793f0d-bb2c-4e38-b2ed-a0e90423a0e7" providerId="ADAL" clId="{B4ECA5E1-F75A-4B72-8879-3065F0A174E1}" dt="2022-10-19T09:46:57.588" v="591" actId="20577"/>
        <pc:sldMkLst>
          <pc:docMk/>
          <pc:sldMk cId="4258847788" sldId="275"/>
        </pc:sldMkLst>
        <pc:spChg chg="del">
          <ac:chgData name="Jon Løbner" userId="df793f0d-bb2c-4e38-b2ed-a0e90423a0e7" providerId="ADAL" clId="{B4ECA5E1-F75A-4B72-8879-3065F0A174E1}" dt="2022-10-19T09:23:59.008" v="134" actId="478"/>
          <ac:spMkLst>
            <pc:docMk/>
            <pc:sldMk cId="4258847788" sldId="275"/>
            <ac:spMk id="5" creationId="{00000000-0000-0000-0000-000000000000}"/>
          </ac:spMkLst>
        </pc:spChg>
        <pc:spChg chg="mod">
          <ac:chgData name="Jon Løbner" userId="df793f0d-bb2c-4e38-b2ed-a0e90423a0e7" providerId="ADAL" clId="{B4ECA5E1-F75A-4B72-8879-3065F0A174E1}" dt="2022-10-19T09:23:51.162" v="131" actId="20577"/>
          <ac:spMkLst>
            <pc:docMk/>
            <pc:sldMk cId="4258847788" sldId="275"/>
            <ac:spMk id="7" creationId="{00000000-0000-0000-0000-000000000000}"/>
          </ac:spMkLst>
        </pc:spChg>
        <pc:spChg chg="del">
          <ac:chgData name="Jon Løbner" userId="df793f0d-bb2c-4e38-b2ed-a0e90423a0e7" providerId="ADAL" clId="{B4ECA5E1-F75A-4B72-8879-3065F0A174E1}" dt="2022-10-19T09:23:29.345" v="89" actId="478"/>
          <ac:spMkLst>
            <pc:docMk/>
            <pc:sldMk cId="4258847788" sldId="275"/>
            <ac:spMk id="8" creationId="{00000000-0000-0000-0000-000000000000}"/>
          </ac:spMkLst>
        </pc:spChg>
        <pc:spChg chg="del">
          <ac:chgData name="Jon Løbner" userId="df793f0d-bb2c-4e38-b2ed-a0e90423a0e7" providerId="ADAL" clId="{B4ECA5E1-F75A-4B72-8879-3065F0A174E1}" dt="2022-10-19T09:24:00.557" v="135" actId="478"/>
          <ac:spMkLst>
            <pc:docMk/>
            <pc:sldMk cId="4258847788" sldId="275"/>
            <ac:spMk id="10" creationId="{00000000-0000-0000-0000-000000000000}"/>
          </ac:spMkLst>
        </pc:spChg>
        <pc:spChg chg="del mod">
          <ac:chgData name="Jon Løbner" userId="df793f0d-bb2c-4e38-b2ed-a0e90423a0e7" providerId="ADAL" clId="{B4ECA5E1-F75A-4B72-8879-3065F0A174E1}" dt="2022-10-19T09:23:55.676" v="133" actId="478"/>
          <ac:spMkLst>
            <pc:docMk/>
            <pc:sldMk cId="4258847788" sldId="275"/>
            <ac:spMk id="11" creationId="{00000000-0000-0000-0000-000000000000}"/>
          </ac:spMkLst>
        </pc:spChg>
        <pc:spChg chg="add del mod">
          <ac:chgData name="Jon Løbner" userId="df793f0d-bb2c-4e38-b2ed-a0e90423a0e7" providerId="ADAL" clId="{B4ECA5E1-F75A-4B72-8879-3065F0A174E1}" dt="2022-10-19T09:23:30.974" v="90" actId="478"/>
          <ac:spMkLst>
            <pc:docMk/>
            <pc:sldMk cId="4258847788" sldId="275"/>
            <ac:spMk id="12" creationId="{EB245D95-6087-0AB4-B654-FC68F2CC7098}"/>
          </ac:spMkLst>
        </pc:spChg>
        <pc:spChg chg="add del mod">
          <ac:chgData name="Jon Løbner" userId="df793f0d-bb2c-4e38-b2ed-a0e90423a0e7" providerId="ADAL" clId="{B4ECA5E1-F75A-4B72-8879-3065F0A174E1}" dt="2022-10-19T09:24:15.366" v="137" actId="478"/>
          <ac:spMkLst>
            <pc:docMk/>
            <pc:sldMk cId="4258847788" sldId="275"/>
            <ac:spMk id="13" creationId="{3D2721EA-972B-1F75-A74A-E247F4804942}"/>
          </ac:spMkLst>
        </pc:spChg>
        <pc:spChg chg="add mod">
          <ac:chgData name="Jon Løbner" userId="df793f0d-bb2c-4e38-b2ed-a0e90423a0e7" providerId="ADAL" clId="{B4ECA5E1-F75A-4B72-8879-3065F0A174E1}" dt="2022-10-19T09:24:08.415" v="136"/>
          <ac:spMkLst>
            <pc:docMk/>
            <pc:sldMk cId="4258847788" sldId="275"/>
            <ac:spMk id="14" creationId="{9508FC34-6B18-58EB-14E0-9A952DC1140A}"/>
          </ac:spMkLst>
        </pc:spChg>
        <pc:spChg chg="add mod">
          <ac:chgData name="Jon Løbner" userId="df793f0d-bb2c-4e38-b2ed-a0e90423a0e7" providerId="ADAL" clId="{B4ECA5E1-F75A-4B72-8879-3065F0A174E1}" dt="2022-10-19T09:45:59.222" v="585" actId="1076"/>
          <ac:spMkLst>
            <pc:docMk/>
            <pc:sldMk cId="4258847788" sldId="275"/>
            <ac:spMk id="15" creationId="{0C0FD61D-605B-91E9-6C7E-C4098A696B80}"/>
          </ac:spMkLst>
        </pc:spChg>
        <pc:spChg chg="add mod">
          <ac:chgData name="Jon Løbner" userId="df793f0d-bb2c-4e38-b2ed-a0e90423a0e7" providerId="ADAL" clId="{B4ECA5E1-F75A-4B72-8879-3065F0A174E1}" dt="2022-10-19T09:25:20.034" v="203" actId="20577"/>
          <ac:spMkLst>
            <pc:docMk/>
            <pc:sldMk cId="4258847788" sldId="275"/>
            <ac:spMk id="16" creationId="{8C1127CE-9937-C606-D0CC-937761858D27}"/>
          </ac:spMkLst>
        </pc:spChg>
        <pc:spChg chg="add mod">
          <ac:chgData name="Jon Løbner" userId="df793f0d-bb2c-4e38-b2ed-a0e90423a0e7" providerId="ADAL" clId="{B4ECA5E1-F75A-4B72-8879-3065F0A174E1}" dt="2022-10-19T09:46:57.588" v="591" actId="20577"/>
          <ac:spMkLst>
            <pc:docMk/>
            <pc:sldMk cId="4258847788" sldId="275"/>
            <ac:spMk id="17" creationId="{193E94AD-3ECA-3B1F-370A-813CC47A6FE1}"/>
          </ac:spMkLst>
        </pc:spChg>
        <pc:spChg chg="add del mod">
          <ac:chgData name="Jon Løbner" userId="df793f0d-bb2c-4e38-b2ed-a0e90423a0e7" providerId="ADAL" clId="{B4ECA5E1-F75A-4B72-8879-3065F0A174E1}" dt="2022-10-19T09:26:42.692" v="281" actId="478"/>
          <ac:spMkLst>
            <pc:docMk/>
            <pc:sldMk cId="4258847788" sldId="275"/>
            <ac:spMk id="23" creationId="{869E45E3-F29B-33FF-C33D-4946930E5A0C}"/>
          </ac:spMkLst>
        </pc:spChg>
        <pc:picChg chg="del">
          <ac:chgData name="Jon Løbner" userId="df793f0d-bb2c-4e38-b2ed-a0e90423a0e7" providerId="ADAL" clId="{B4ECA5E1-F75A-4B72-8879-3065F0A174E1}" dt="2022-10-19T09:23:32.250" v="91" actId="478"/>
          <ac:picMkLst>
            <pc:docMk/>
            <pc:sldMk cId="4258847788" sldId="275"/>
            <ac:picMk id="9" creationId="{00000000-0000-0000-0000-000000000000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18" creationId="{9370A478-F340-6647-8EB6-A843EBB3D272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19" creationId="{BE614EDA-2E1B-CA11-3DF0-9A18C58CED55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20" creationId="{B4D87516-E2DB-99B7-801D-C43B457E253B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21" creationId="{6116CE40-0749-5496-A69C-2B117ACE5389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22" creationId="{93BC0FD2-E11F-5422-7D6F-307257A772F1}"/>
          </ac:picMkLst>
        </pc:picChg>
        <pc:picChg chg="add mod">
          <ac:chgData name="Jon Løbner" userId="df793f0d-bb2c-4e38-b2ed-a0e90423a0e7" providerId="ADAL" clId="{B4ECA5E1-F75A-4B72-8879-3065F0A174E1}" dt="2022-10-19T09:24:19.423" v="138" actId="1076"/>
          <ac:picMkLst>
            <pc:docMk/>
            <pc:sldMk cId="4258847788" sldId="275"/>
            <ac:picMk id="24" creationId="{28D20D8F-0FDE-B047-8DA6-5D77966B1BA3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25" creationId="{8E165D83-CBB6-2031-C151-E973D27BE4A0}"/>
          </ac:picMkLst>
        </pc:picChg>
        <pc:picChg chg="add mod">
          <ac:chgData name="Jon Løbner" userId="df793f0d-bb2c-4e38-b2ed-a0e90423a0e7" providerId="ADAL" clId="{B4ECA5E1-F75A-4B72-8879-3065F0A174E1}" dt="2022-10-19T09:24:08.415" v="136"/>
          <ac:picMkLst>
            <pc:docMk/>
            <pc:sldMk cId="4258847788" sldId="275"/>
            <ac:picMk id="26" creationId="{F01B1BDE-3480-0F9C-BC3D-26BB32C77219}"/>
          </ac:picMkLst>
        </pc:picChg>
        <pc:picChg chg="add mod">
          <ac:chgData name="Jon Løbner" userId="df793f0d-bb2c-4e38-b2ed-a0e90423a0e7" providerId="ADAL" clId="{B4ECA5E1-F75A-4B72-8879-3065F0A174E1}" dt="2022-10-19T09:46:40.837" v="590" actId="1076"/>
          <ac:picMkLst>
            <pc:docMk/>
            <pc:sldMk cId="4258847788" sldId="275"/>
            <ac:picMk id="28" creationId="{F5F8BAC7-85EE-BCC4-8F8F-6ECC5F8DDFA2}"/>
          </ac:picMkLst>
        </pc:picChg>
      </pc:sldChg>
      <pc:sldChg chg="addSp delSp modSp mod">
        <pc:chgData name="Jon Løbner" userId="df793f0d-bb2c-4e38-b2ed-a0e90423a0e7" providerId="ADAL" clId="{B4ECA5E1-F75A-4B72-8879-3065F0A174E1}" dt="2022-10-19T09:34:23.183" v="479" actId="207"/>
        <pc:sldMkLst>
          <pc:docMk/>
          <pc:sldMk cId="1690072716" sldId="276"/>
        </pc:sldMkLst>
        <pc:spChg chg="add del mod">
          <ac:chgData name="Jon Løbner" userId="df793f0d-bb2c-4e38-b2ed-a0e90423a0e7" providerId="ADAL" clId="{B4ECA5E1-F75A-4B72-8879-3065F0A174E1}" dt="2022-10-19T09:33:52.653" v="419" actId="478"/>
          <ac:spMkLst>
            <pc:docMk/>
            <pc:sldMk cId="1690072716" sldId="276"/>
            <ac:spMk id="6" creationId="{3B2D6D9A-3B5F-DCE9-4C9C-5A7F75AAA696}"/>
          </ac:spMkLst>
        </pc:spChg>
        <pc:spChg chg="mod">
          <ac:chgData name="Jon Løbner" userId="df793f0d-bb2c-4e38-b2ed-a0e90423a0e7" providerId="ADAL" clId="{B4ECA5E1-F75A-4B72-8879-3065F0A174E1}" dt="2022-10-19T09:33:36.780" v="417"/>
          <ac:spMkLst>
            <pc:docMk/>
            <pc:sldMk cId="1690072716" sldId="276"/>
            <ac:spMk id="7" creationId="{00000000-0000-0000-0000-000000000000}"/>
          </ac:spMkLst>
        </pc:spChg>
        <pc:spChg chg="del">
          <ac:chgData name="Jon Løbner" userId="df793f0d-bb2c-4e38-b2ed-a0e90423a0e7" providerId="ADAL" clId="{B4ECA5E1-F75A-4B72-8879-3065F0A174E1}" dt="2022-10-19T09:33:50.876" v="418" actId="478"/>
          <ac:spMkLst>
            <pc:docMk/>
            <pc:sldMk cId="1690072716" sldId="276"/>
            <ac:spMk id="8" creationId="{00000000-0000-0000-0000-000000000000}"/>
          </ac:spMkLst>
        </pc:spChg>
        <pc:spChg chg="add mod">
          <ac:chgData name="Jon Løbner" userId="df793f0d-bb2c-4e38-b2ed-a0e90423a0e7" providerId="ADAL" clId="{B4ECA5E1-F75A-4B72-8879-3065F0A174E1}" dt="2022-10-19T09:34:23.183" v="479" actId="207"/>
          <ac:spMkLst>
            <pc:docMk/>
            <pc:sldMk cId="1690072716" sldId="276"/>
            <ac:spMk id="9" creationId="{208AAD38-85D2-08DB-A925-333B27FF7F9A}"/>
          </ac:spMkLst>
        </pc:spChg>
        <pc:picChg chg="add mod">
          <ac:chgData name="Jon Løbner" userId="df793f0d-bb2c-4e38-b2ed-a0e90423a0e7" providerId="ADAL" clId="{B4ECA5E1-F75A-4B72-8879-3065F0A174E1}" dt="2022-10-19T09:34:15.303" v="478" actId="1076"/>
          <ac:picMkLst>
            <pc:docMk/>
            <pc:sldMk cId="1690072716" sldId="276"/>
            <ac:picMk id="10" creationId="{AC48C9CC-502E-7243-ECB0-00F543FB8D1B}"/>
          </ac:picMkLst>
        </pc:picChg>
      </pc:sldChg>
      <pc:sldChg chg="addSp delSp modSp mod">
        <pc:chgData name="Jon Løbner" userId="df793f0d-bb2c-4e38-b2ed-a0e90423a0e7" providerId="ADAL" clId="{B4ECA5E1-F75A-4B72-8879-3065F0A174E1}" dt="2022-10-19T09:33:26.273" v="416"/>
        <pc:sldMkLst>
          <pc:docMk/>
          <pc:sldMk cId="21722390" sldId="278"/>
        </pc:sldMkLst>
        <pc:spChg chg="add del mod">
          <ac:chgData name="Jon Løbner" userId="df793f0d-bb2c-4e38-b2ed-a0e90423a0e7" providerId="ADAL" clId="{B4ECA5E1-F75A-4B72-8879-3065F0A174E1}" dt="2022-10-19T09:31:44.121" v="365" actId="478"/>
          <ac:spMkLst>
            <pc:docMk/>
            <pc:sldMk cId="21722390" sldId="278"/>
            <ac:spMk id="6" creationId="{8974F587-68C2-AAB5-E9DC-75F5B4733E50}"/>
          </ac:spMkLst>
        </pc:spChg>
        <pc:spChg chg="mod">
          <ac:chgData name="Jon Løbner" userId="df793f0d-bb2c-4e38-b2ed-a0e90423a0e7" providerId="ADAL" clId="{B4ECA5E1-F75A-4B72-8879-3065F0A174E1}" dt="2022-10-19T09:33:26.273" v="416"/>
          <ac:spMkLst>
            <pc:docMk/>
            <pc:sldMk cId="21722390" sldId="278"/>
            <ac:spMk id="7" creationId="{00000000-0000-0000-0000-000000000000}"/>
          </ac:spMkLst>
        </pc:spChg>
        <pc:spChg chg="del">
          <ac:chgData name="Jon Løbner" userId="df793f0d-bb2c-4e38-b2ed-a0e90423a0e7" providerId="ADAL" clId="{B4ECA5E1-F75A-4B72-8879-3065F0A174E1}" dt="2022-10-19T09:31:43.044" v="364" actId="478"/>
          <ac:spMkLst>
            <pc:docMk/>
            <pc:sldMk cId="21722390" sldId="278"/>
            <ac:spMk id="8" creationId="{00000000-0000-0000-0000-000000000000}"/>
          </ac:spMkLst>
        </pc:spChg>
        <pc:spChg chg="add mod">
          <ac:chgData name="Jon Løbner" userId="df793f0d-bb2c-4e38-b2ed-a0e90423a0e7" providerId="ADAL" clId="{B4ECA5E1-F75A-4B72-8879-3065F0A174E1}" dt="2022-10-19T09:32:01.692" v="409" actId="1076"/>
          <ac:spMkLst>
            <pc:docMk/>
            <pc:sldMk cId="21722390" sldId="278"/>
            <ac:spMk id="9" creationId="{B9C5A397-F9D0-A1D7-0D36-46CB3C243680}"/>
          </ac:spMkLst>
        </pc:spChg>
        <pc:picChg chg="add mod">
          <ac:chgData name="Jon Løbner" userId="df793f0d-bb2c-4e38-b2ed-a0e90423a0e7" providerId="ADAL" clId="{B4ECA5E1-F75A-4B72-8879-3065F0A174E1}" dt="2022-10-19T09:32:32.310" v="414" actId="1076"/>
          <ac:picMkLst>
            <pc:docMk/>
            <pc:sldMk cId="21722390" sldId="278"/>
            <ac:picMk id="10" creationId="{D3A20FB9-A07F-FD85-218D-F78C6B438FA3}"/>
          </ac:picMkLst>
        </pc:picChg>
        <pc:picChg chg="add mod">
          <ac:chgData name="Jon Løbner" userId="df793f0d-bb2c-4e38-b2ed-a0e90423a0e7" providerId="ADAL" clId="{B4ECA5E1-F75A-4B72-8879-3065F0A174E1}" dt="2022-10-19T09:32:13.039" v="411" actId="14100"/>
          <ac:picMkLst>
            <pc:docMk/>
            <pc:sldMk cId="21722390" sldId="278"/>
            <ac:picMk id="11" creationId="{1FBEEFB5-24FE-442A-39C2-9C2C2E4FA881}"/>
          </ac:picMkLst>
        </pc:picChg>
      </pc:sldChg>
      <pc:sldChg chg="addSp delSp modSp mod">
        <pc:chgData name="Jon Løbner" userId="df793f0d-bb2c-4e38-b2ed-a0e90423a0e7" providerId="ADAL" clId="{B4ECA5E1-F75A-4B72-8879-3065F0A174E1}" dt="2022-10-19T09:35:22.971" v="488" actId="14100"/>
        <pc:sldMkLst>
          <pc:docMk/>
          <pc:sldMk cId="576109803" sldId="280"/>
        </pc:sldMkLst>
        <pc:spChg chg="add del mod">
          <ac:chgData name="Jon Løbner" userId="df793f0d-bb2c-4e38-b2ed-a0e90423a0e7" providerId="ADAL" clId="{B4ECA5E1-F75A-4B72-8879-3065F0A174E1}" dt="2022-10-19T09:34:42.570" v="483" actId="478"/>
          <ac:spMkLst>
            <pc:docMk/>
            <pc:sldMk cId="576109803" sldId="280"/>
            <ac:spMk id="6" creationId="{5BE46EA7-E4FB-3A50-98AE-42D762E6A53C}"/>
          </ac:spMkLst>
        </pc:spChg>
        <pc:spChg chg="mod">
          <ac:chgData name="Jon Løbner" userId="df793f0d-bb2c-4e38-b2ed-a0e90423a0e7" providerId="ADAL" clId="{B4ECA5E1-F75A-4B72-8879-3065F0A174E1}" dt="2022-10-19T09:34:52.217" v="484"/>
          <ac:spMkLst>
            <pc:docMk/>
            <pc:sldMk cId="576109803" sldId="280"/>
            <ac:spMk id="7" creationId="{00000000-0000-0000-0000-000000000000}"/>
          </ac:spMkLst>
        </pc:spChg>
        <pc:spChg chg="del mod">
          <ac:chgData name="Jon Løbner" userId="df793f0d-bb2c-4e38-b2ed-a0e90423a0e7" providerId="ADAL" clId="{B4ECA5E1-F75A-4B72-8879-3065F0A174E1}" dt="2022-10-19T09:34:40.408" v="482" actId="478"/>
          <ac:spMkLst>
            <pc:docMk/>
            <pc:sldMk cId="576109803" sldId="280"/>
            <ac:spMk id="8" creationId="{00000000-0000-0000-0000-000000000000}"/>
          </ac:spMkLst>
        </pc:spChg>
        <pc:spChg chg="add mod">
          <ac:chgData name="Jon Løbner" userId="df793f0d-bb2c-4e38-b2ed-a0e90423a0e7" providerId="ADAL" clId="{B4ECA5E1-F75A-4B72-8879-3065F0A174E1}" dt="2022-10-19T09:35:22.971" v="488" actId="14100"/>
          <ac:spMkLst>
            <pc:docMk/>
            <pc:sldMk cId="576109803" sldId="280"/>
            <ac:spMk id="9" creationId="{5BE64AE0-F021-E7EB-D64A-F64165179751}"/>
          </ac:spMkLst>
        </pc:spChg>
        <pc:picChg chg="add mod">
          <ac:chgData name="Jon Løbner" userId="df793f0d-bb2c-4e38-b2ed-a0e90423a0e7" providerId="ADAL" clId="{B4ECA5E1-F75A-4B72-8879-3065F0A174E1}" dt="2022-10-19T09:35:17.831" v="487" actId="1076"/>
          <ac:picMkLst>
            <pc:docMk/>
            <pc:sldMk cId="576109803" sldId="280"/>
            <ac:picMk id="10" creationId="{6C308086-46C7-AEA5-5E2B-52C079565D5E}"/>
          </ac:picMkLst>
        </pc:picChg>
      </pc:sldChg>
      <pc:sldChg chg="modSp mod">
        <pc:chgData name="Jon Løbner" userId="df793f0d-bb2c-4e38-b2ed-a0e90423a0e7" providerId="ADAL" clId="{B4ECA5E1-F75A-4B72-8879-3065F0A174E1}" dt="2022-10-19T09:45:32.141" v="583" actId="790"/>
        <pc:sldMkLst>
          <pc:docMk/>
          <pc:sldMk cId="3385665513" sldId="281"/>
        </pc:sldMkLst>
        <pc:spChg chg="mod">
          <ac:chgData name="Jon Løbner" userId="df793f0d-bb2c-4e38-b2ed-a0e90423a0e7" providerId="ADAL" clId="{B4ECA5E1-F75A-4B72-8879-3065F0A174E1}" dt="2022-10-19T09:45:32.141" v="583" actId="790"/>
          <ac:spMkLst>
            <pc:docMk/>
            <pc:sldMk cId="3385665513" sldId="281"/>
            <ac:spMk id="7" creationId="{00000000-0000-0000-0000-000000000000}"/>
          </ac:spMkLst>
        </pc:spChg>
      </pc:sldChg>
      <pc:sldChg chg="addSp delSp modSp add mod">
        <pc:chgData name="Jon Løbner" userId="df793f0d-bb2c-4e38-b2ed-a0e90423a0e7" providerId="ADAL" clId="{B4ECA5E1-F75A-4B72-8879-3065F0A174E1}" dt="2022-10-19T09:38:47.399" v="524" actId="20577"/>
        <pc:sldMkLst>
          <pc:docMk/>
          <pc:sldMk cId="1804540050" sldId="282"/>
        </pc:sldMkLst>
        <pc:spChg chg="add del">
          <ac:chgData name="Jon Løbner" userId="df793f0d-bb2c-4e38-b2ed-a0e90423a0e7" providerId="ADAL" clId="{B4ECA5E1-F75A-4B72-8879-3065F0A174E1}" dt="2022-10-19T09:36:31.421" v="497" actId="478"/>
          <ac:spMkLst>
            <pc:docMk/>
            <pc:sldMk cId="1804540050" sldId="282"/>
            <ac:spMk id="6" creationId="{22F8C947-0A82-E359-040A-D7D204CFB763}"/>
          </ac:spMkLst>
        </pc:spChg>
        <pc:spChg chg="mod">
          <ac:chgData name="Jon Løbner" userId="df793f0d-bb2c-4e38-b2ed-a0e90423a0e7" providerId="ADAL" clId="{B4ECA5E1-F75A-4B72-8879-3065F0A174E1}" dt="2022-10-19T09:38:47.399" v="524" actId="20577"/>
          <ac:spMkLst>
            <pc:docMk/>
            <pc:sldMk cId="1804540050" sldId="282"/>
            <ac:spMk id="7" creationId="{00000000-0000-0000-0000-000000000000}"/>
          </ac:spMkLst>
        </pc:spChg>
        <pc:spChg chg="del">
          <ac:chgData name="Jon Løbner" userId="df793f0d-bb2c-4e38-b2ed-a0e90423a0e7" providerId="ADAL" clId="{B4ECA5E1-F75A-4B72-8879-3065F0A174E1}" dt="2022-10-19T09:36:02.295" v="491" actId="478"/>
          <ac:spMkLst>
            <pc:docMk/>
            <pc:sldMk cId="1804540050" sldId="282"/>
            <ac:spMk id="9" creationId="{5BE64AE0-F021-E7EB-D64A-F64165179751}"/>
          </ac:spMkLst>
        </pc:spChg>
        <pc:spChg chg="add del mod">
          <ac:chgData name="Jon Løbner" userId="df793f0d-bb2c-4e38-b2ed-a0e90423a0e7" providerId="ADAL" clId="{B4ECA5E1-F75A-4B72-8879-3065F0A174E1}" dt="2022-10-19T09:37:00.071" v="501" actId="478"/>
          <ac:spMkLst>
            <pc:docMk/>
            <pc:sldMk cId="1804540050" sldId="282"/>
            <ac:spMk id="11" creationId="{3A8ADD70-A33F-9CC2-E94D-CCAE796FFD39}"/>
          </ac:spMkLst>
        </pc:spChg>
        <pc:spChg chg="add del mod">
          <ac:chgData name="Jon Løbner" userId="df793f0d-bb2c-4e38-b2ed-a0e90423a0e7" providerId="ADAL" clId="{B4ECA5E1-F75A-4B72-8879-3065F0A174E1}" dt="2022-10-19T09:37:00.071" v="501" actId="478"/>
          <ac:spMkLst>
            <pc:docMk/>
            <pc:sldMk cId="1804540050" sldId="282"/>
            <ac:spMk id="12" creationId="{0582F713-E986-6422-8307-02342101BB46}"/>
          </ac:spMkLst>
        </pc:spChg>
        <pc:spChg chg="add del mod">
          <ac:chgData name="Jon Løbner" userId="df793f0d-bb2c-4e38-b2ed-a0e90423a0e7" providerId="ADAL" clId="{B4ECA5E1-F75A-4B72-8879-3065F0A174E1}" dt="2022-10-19T09:37:00.071" v="501" actId="478"/>
          <ac:spMkLst>
            <pc:docMk/>
            <pc:sldMk cId="1804540050" sldId="282"/>
            <ac:spMk id="13" creationId="{28EB9DAB-2D9D-9AD0-381B-AB49BE9DE94D}"/>
          </ac:spMkLst>
        </pc:spChg>
        <pc:spChg chg="add del mod">
          <ac:chgData name="Jon Løbner" userId="df793f0d-bb2c-4e38-b2ed-a0e90423a0e7" providerId="ADAL" clId="{B4ECA5E1-F75A-4B72-8879-3065F0A174E1}" dt="2022-10-19T09:37:13.470" v="505" actId="478"/>
          <ac:spMkLst>
            <pc:docMk/>
            <pc:sldMk cId="1804540050" sldId="282"/>
            <ac:spMk id="14" creationId="{6B9705CC-EA97-9487-C057-15023507E312}"/>
          </ac:spMkLst>
        </pc:spChg>
        <pc:spChg chg="add mod">
          <ac:chgData name="Jon Løbner" userId="df793f0d-bb2c-4e38-b2ed-a0e90423a0e7" providerId="ADAL" clId="{B4ECA5E1-F75A-4B72-8879-3065F0A174E1}" dt="2022-10-19T09:37:41.531" v="514" actId="1076"/>
          <ac:spMkLst>
            <pc:docMk/>
            <pc:sldMk cId="1804540050" sldId="282"/>
            <ac:spMk id="16" creationId="{DC03648E-F1EC-7648-5A07-D8192BC17EF9}"/>
          </ac:spMkLst>
        </pc:spChg>
        <pc:spChg chg="add mod">
          <ac:chgData name="Jon Løbner" userId="df793f0d-bb2c-4e38-b2ed-a0e90423a0e7" providerId="ADAL" clId="{B4ECA5E1-F75A-4B72-8879-3065F0A174E1}" dt="2022-10-19T09:37:06.995" v="504" actId="1076"/>
          <ac:spMkLst>
            <pc:docMk/>
            <pc:sldMk cId="1804540050" sldId="282"/>
            <ac:spMk id="17" creationId="{1E278E5A-40AF-4021-5060-637661291848}"/>
          </ac:spMkLst>
        </pc:spChg>
        <pc:spChg chg="add mod">
          <ac:chgData name="Jon Løbner" userId="df793f0d-bb2c-4e38-b2ed-a0e90423a0e7" providerId="ADAL" clId="{B4ECA5E1-F75A-4B72-8879-3065F0A174E1}" dt="2022-10-19T09:37:33.730" v="513" actId="1036"/>
          <ac:spMkLst>
            <pc:docMk/>
            <pc:sldMk cId="1804540050" sldId="282"/>
            <ac:spMk id="18" creationId="{0F2F3CDD-9B78-90B3-2024-6597DE76A66B}"/>
          </ac:spMkLst>
        </pc:spChg>
        <pc:spChg chg="add mod">
          <ac:chgData name="Jon Løbner" userId="df793f0d-bb2c-4e38-b2ed-a0e90423a0e7" providerId="ADAL" clId="{B4ECA5E1-F75A-4B72-8879-3065F0A174E1}" dt="2022-10-19T09:37:06.995" v="504" actId="1076"/>
          <ac:spMkLst>
            <pc:docMk/>
            <pc:sldMk cId="1804540050" sldId="282"/>
            <ac:spMk id="19" creationId="{335DEC0D-2475-9F07-C00E-3DB6468319DD}"/>
          </ac:spMkLst>
        </pc:spChg>
        <pc:picChg chg="add del mod">
          <ac:chgData name="Jon Løbner" userId="df793f0d-bb2c-4e38-b2ed-a0e90423a0e7" providerId="ADAL" clId="{B4ECA5E1-F75A-4B72-8879-3065F0A174E1}" dt="2022-10-19T09:37:00.071" v="501" actId="478"/>
          <ac:picMkLst>
            <pc:docMk/>
            <pc:sldMk cId="1804540050" sldId="282"/>
            <ac:picMk id="8" creationId="{50D17E7B-2C23-BB3D-7281-EA393316E27D}"/>
          </ac:picMkLst>
        </pc:picChg>
        <pc:picChg chg="del">
          <ac:chgData name="Jon Løbner" userId="df793f0d-bb2c-4e38-b2ed-a0e90423a0e7" providerId="ADAL" clId="{B4ECA5E1-F75A-4B72-8879-3065F0A174E1}" dt="2022-10-19T09:36:05.162" v="492" actId="478"/>
          <ac:picMkLst>
            <pc:docMk/>
            <pc:sldMk cId="1804540050" sldId="282"/>
            <ac:picMk id="10" creationId="{6C308086-46C7-AEA5-5E2B-52C079565D5E}"/>
          </ac:picMkLst>
        </pc:picChg>
        <pc:picChg chg="add mod">
          <ac:chgData name="Jon Løbner" userId="df793f0d-bb2c-4e38-b2ed-a0e90423a0e7" providerId="ADAL" clId="{B4ECA5E1-F75A-4B72-8879-3065F0A174E1}" dt="2022-10-19T09:37:06.995" v="504" actId="1076"/>
          <ac:picMkLst>
            <pc:docMk/>
            <pc:sldMk cId="1804540050" sldId="282"/>
            <ac:picMk id="15" creationId="{EDAE8AFE-9D53-6440-8963-78D4FADD7E5C}"/>
          </ac:picMkLst>
        </pc:picChg>
      </pc:sldChg>
      <pc:sldChg chg="addSp delSp modSp add mod">
        <pc:chgData name="Jon Løbner" userId="df793f0d-bb2c-4e38-b2ed-a0e90423a0e7" providerId="ADAL" clId="{B4ECA5E1-F75A-4B72-8879-3065F0A174E1}" dt="2022-10-19T09:41:52.233" v="537" actId="1076"/>
        <pc:sldMkLst>
          <pc:docMk/>
          <pc:sldMk cId="2733583862" sldId="283"/>
        </pc:sldMkLst>
        <pc:spChg chg="del">
          <ac:chgData name="Jon Løbner" userId="df793f0d-bb2c-4e38-b2ed-a0e90423a0e7" providerId="ADAL" clId="{B4ECA5E1-F75A-4B72-8879-3065F0A174E1}" dt="2022-10-19T09:39:11.218" v="526" actId="478"/>
          <ac:spMkLst>
            <pc:docMk/>
            <pc:sldMk cId="2733583862" sldId="283"/>
            <ac:spMk id="6" creationId="{22F8C947-0A82-E359-040A-D7D204CFB763}"/>
          </ac:spMkLst>
        </pc:spChg>
        <pc:spChg chg="mod">
          <ac:chgData name="Jon Løbner" userId="df793f0d-bb2c-4e38-b2ed-a0e90423a0e7" providerId="ADAL" clId="{B4ECA5E1-F75A-4B72-8879-3065F0A174E1}" dt="2022-10-19T09:38:54.417" v="525"/>
          <ac:spMkLst>
            <pc:docMk/>
            <pc:sldMk cId="2733583862" sldId="283"/>
            <ac:spMk id="7" creationId="{00000000-0000-0000-0000-000000000000}"/>
          </ac:spMkLst>
        </pc:spChg>
        <pc:spChg chg="add del mod">
          <ac:chgData name="Jon Løbner" userId="df793f0d-bb2c-4e38-b2ed-a0e90423a0e7" providerId="ADAL" clId="{B4ECA5E1-F75A-4B72-8879-3065F0A174E1}" dt="2022-10-19T09:39:22.790" v="528"/>
          <ac:spMkLst>
            <pc:docMk/>
            <pc:sldMk cId="2733583862" sldId="283"/>
            <ac:spMk id="8" creationId="{B4A4189D-2DBF-0C26-3436-095690C8C762}"/>
          </ac:spMkLst>
        </pc:spChg>
        <pc:spChg chg="add del mod">
          <ac:chgData name="Jon Løbner" userId="df793f0d-bb2c-4e38-b2ed-a0e90423a0e7" providerId="ADAL" clId="{B4ECA5E1-F75A-4B72-8879-3065F0A174E1}" dt="2022-10-19T09:39:22.790" v="528"/>
          <ac:spMkLst>
            <pc:docMk/>
            <pc:sldMk cId="2733583862" sldId="283"/>
            <ac:spMk id="17" creationId="{A26A4BD0-1F28-B9FD-870E-458D540E9B2C}"/>
          </ac:spMkLst>
        </pc:spChg>
        <pc:spChg chg="add mod">
          <ac:chgData name="Jon Løbner" userId="df793f0d-bb2c-4e38-b2ed-a0e90423a0e7" providerId="ADAL" clId="{B4ECA5E1-F75A-4B72-8879-3065F0A174E1}" dt="2022-10-19T09:39:32.067" v="529"/>
          <ac:spMkLst>
            <pc:docMk/>
            <pc:sldMk cId="2733583862" sldId="283"/>
            <ac:spMk id="19" creationId="{B779172B-E2F0-D22A-49AB-91B485026469}"/>
          </ac:spMkLst>
        </pc:spChg>
        <pc:spChg chg="add mod">
          <ac:chgData name="Jon Løbner" userId="df793f0d-bb2c-4e38-b2ed-a0e90423a0e7" providerId="ADAL" clId="{B4ECA5E1-F75A-4B72-8879-3065F0A174E1}" dt="2022-10-19T09:40:04.199" v="532" actId="404"/>
          <ac:spMkLst>
            <pc:docMk/>
            <pc:sldMk cId="2733583862" sldId="283"/>
            <ac:spMk id="20" creationId="{40C4A115-6A4E-25E8-0E11-5FF906775EF0}"/>
          </ac:spMkLst>
        </pc:spChg>
        <pc:spChg chg="add mod">
          <ac:chgData name="Jon Løbner" userId="df793f0d-bb2c-4e38-b2ed-a0e90423a0e7" providerId="ADAL" clId="{B4ECA5E1-F75A-4B72-8879-3065F0A174E1}" dt="2022-10-19T09:39:32.067" v="529"/>
          <ac:spMkLst>
            <pc:docMk/>
            <pc:sldMk cId="2733583862" sldId="283"/>
            <ac:spMk id="22" creationId="{96C35245-AEAF-C666-E48F-0BC32E1CEDB2}"/>
          </ac:spMkLst>
        </pc:spChg>
        <pc:spChg chg="add del mod">
          <ac:chgData name="Jon Løbner" userId="df793f0d-bb2c-4e38-b2ed-a0e90423a0e7" providerId="ADAL" clId="{B4ECA5E1-F75A-4B72-8879-3065F0A174E1}" dt="2022-10-19T09:40:40.178" v="533" actId="478"/>
          <ac:spMkLst>
            <pc:docMk/>
            <pc:sldMk cId="2733583862" sldId="283"/>
            <ac:spMk id="31" creationId="{41ED1B12-F95F-FB8B-7842-E9A47EA607C6}"/>
          </ac:spMkLst>
        </pc:spChg>
        <pc:picChg chg="add del mod">
          <ac:chgData name="Jon Løbner" userId="df793f0d-bb2c-4e38-b2ed-a0e90423a0e7" providerId="ADAL" clId="{B4ECA5E1-F75A-4B72-8879-3065F0A174E1}" dt="2022-10-19T09:39:22.790" v="528"/>
          <ac:picMkLst>
            <pc:docMk/>
            <pc:sldMk cId="2733583862" sldId="283"/>
            <ac:picMk id="5" creationId="{9603480E-9564-A7BF-777F-69986AC1D8E0}"/>
          </ac:picMkLst>
        </pc:picChg>
        <pc:picChg chg="add mod">
          <ac:chgData name="Jon Løbner" userId="df793f0d-bb2c-4e38-b2ed-a0e90423a0e7" providerId="ADAL" clId="{B4ECA5E1-F75A-4B72-8879-3065F0A174E1}" dt="2022-10-19T09:41:52.233" v="537" actId="1076"/>
          <ac:picMkLst>
            <pc:docMk/>
            <pc:sldMk cId="2733583862" sldId="283"/>
            <ac:picMk id="21" creationId="{5F16E8F0-6142-2636-2DFE-A83026D6C659}"/>
          </ac:picMkLst>
        </pc:pic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9" creationId="{2B5E11B1-86C6-B244-4C6A-7BA8DE69CCB2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0" creationId="{82E85BAD-63EE-0DC5-D051-6D5D5CE0FDD0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1" creationId="{45DE8943-47C0-005F-8444-8979AEA0A055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2" creationId="{62CA85FB-C828-B114-EA1F-05ADD0089588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3" creationId="{01B8FF8A-38DF-43EF-37E9-F6AF39E9C520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4" creationId="{FEF09AD9-B7C3-53AA-145B-4CBE8DD6EA37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5" creationId="{0D8DDCC0-0ABA-4C3A-3D86-A934478B16ED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6" creationId="{8F0764F7-2012-F67A-53B6-F142E300FDAE}"/>
          </ac:cxnSpMkLst>
        </pc:cxnChg>
        <pc:cxnChg chg="add del mod">
          <ac:chgData name="Jon Løbner" userId="df793f0d-bb2c-4e38-b2ed-a0e90423a0e7" providerId="ADAL" clId="{B4ECA5E1-F75A-4B72-8879-3065F0A174E1}" dt="2022-10-19T09:39:22.790" v="528"/>
          <ac:cxnSpMkLst>
            <pc:docMk/>
            <pc:sldMk cId="2733583862" sldId="283"/>
            <ac:cxnSpMk id="18" creationId="{A6535EB4-0411-672C-260F-2D014C6B1438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3" creationId="{AD52BC4E-671C-B141-E530-93FD5CF46713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4" creationId="{FE5BC821-83A8-4FEF-7338-8C21FD0AB21B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5" creationId="{1ADBF655-681E-0DD1-D720-3DB1E53700F2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6" creationId="{AB347769-4146-4892-D417-3E27D3F6A9AA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7" creationId="{ECFF2B72-3F8E-066D-2998-C6FC9A4AD5A2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8" creationId="{E2D2ECD6-5A18-5BB4-6548-3635C15C6C3A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29" creationId="{87EC71CC-F258-364B-65A2-2EDC65C3C6AE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30" creationId="{D7F2853A-912E-0A42-74A5-F33A5EBF60EA}"/>
          </ac:cxnSpMkLst>
        </pc:cxnChg>
        <pc:cxnChg chg="add mod">
          <ac:chgData name="Jon Løbner" userId="df793f0d-bb2c-4e38-b2ed-a0e90423a0e7" providerId="ADAL" clId="{B4ECA5E1-F75A-4B72-8879-3065F0A174E1}" dt="2022-10-19T09:39:32.067" v="529"/>
          <ac:cxnSpMkLst>
            <pc:docMk/>
            <pc:sldMk cId="2733583862" sldId="283"/>
            <ac:cxnSpMk id="32" creationId="{60FE9971-1DDF-5FAD-50AA-2EF0588A9B97}"/>
          </ac:cxnSpMkLst>
        </pc:cxnChg>
      </pc:sldChg>
      <pc:sldChg chg="addSp delSp modSp add mod">
        <pc:chgData name="Jon Løbner" userId="df793f0d-bb2c-4e38-b2ed-a0e90423a0e7" providerId="ADAL" clId="{B4ECA5E1-F75A-4B72-8879-3065F0A174E1}" dt="2022-10-19T09:42:50.440" v="543" actId="1076"/>
        <pc:sldMkLst>
          <pc:docMk/>
          <pc:sldMk cId="1107307448" sldId="284"/>
        </pc:sldMkLst>
        <pc:spChg chg="del">
          <ac:chgData name="Jon Løbner" userId="df793f0d-bb2c-4e38-b2ed-a0e90423a0e7" providerId="ADAL" clId="{B4ECA5E1-F75A-4B72-8879-3065F0A174E1}" dt="2022-10-19T09:42:27.471" v="538" actId="478"/>
          <ac:spMkLst>
            <pc:docMk/>
            <pc:sldMk cId="1107307448" sldId="284"/>
            <ac:spMk id="6" creationId="{22F8C947-0A82-E359-040A-D7D204CFB763}"/>
          </ac:spMkLst>
        </pc:spChg>
        <pc:spChg chg="mod">
          <ac:chgData name="Jon Løbner" userId="df793f0d-bb2c-4e38-b2ed-a0e90423a0e7" providerId="ADAL" clId="{B4ECA5E1-F75A-4B72-8879-3065F0A174E1}" dt="2022-10-19T09:42:36.685" v="540"/>
          <ac:spMkLst>
            <pc:docMk/>
            <pc:sldMk cId="1107307448" sldId="284"/>
            <ac:spMk id="7" creationId="{00000000-0000-0000-0000-000000000000}"/>
          </ac:spMkLst>
        </pc:spChg>
        <pc:picChg chg="add mod">
          <ac:chgData name="Jon Løbner" userId="df793f0d-bb2c-4e38-b2ed-a0e90423a0e7" providerId="ADAL" clId="{B4ECA5E1-F75A-4B72-8879-3065F0A174E1}" dt="2022-10-19T09:42:50.440" v="543" actId="1076"/>
          <ac:picMkLst>
            <pc:docMk/>
            <pc:sldMk cId="1107307448" sldId="284"/>
            <ac:picMk id="5" creationId="{1983B3DF-1A4C-1FC6-EBFD-0987F77C6231}"/>
          </ac:picMkLst>
        </pc:picChg>
      </pc:sldChg>
      <pc:sldChg chg="addSp delSp modSp add mod">
        <pc:chgData name="Jon Løbner" userId="df793f0d-bb2c-4e38-b2ed-a0e90423a0e7" providerId="ADAL" clId="{B4ECA5E1-F75A-4B72-8879-3065F0A174E1}" dt="2022-10-19T09:43:48.714" v="550" actId="1076"/>
        <pc:sldMkLst>
          <pc:docMk/>
          <pc:sldMk cId="913206479" sldId="285"/>
        </pc:sldMkLst>
        <pc:spChg chg="add mod">
          <ac:chgData name="Jon Løbner" userId="df793f0d-bb2c-4e38-b2ed-a0e90423a0e7" providerId="ADAL" clId="{B4ECA5E1-F75A-4B72-8879-3065F0A174E1}" dt="2022-10-19T09:43:48.714" v="550" actId="1076"/>
          <ac:spMkLst>
            <pc:docMk/>
            <pc:sldMk cId="913206479" sldId="285"/>
            <ac:spMk id="5" creationId="{245BDB3B-7612-BB9E-51BF-4418A68F2CD2}"/>
          </ac:spMkLst>
        </pc:spChg>
        <pc:spChg chg="del">
          <ac:chgData name="Jon Løbner" userId="df793f0d-bb2c-4e38-b2ed-a0e90423a0e7" providerId="ADAL" clId="{B4ECA5E1-F75A-4B72-8879-3065F0A174E1}" dt="2022-10-19T09:43:16.191" v="545" actId="478"/>
          <ac:spMkLst>
            <pc:docMk/>
            <pc:sldMk cId="913206479" sldId="285"/>
            <ac:spMk id="6" creationId="{22F8C947-0A82-E359-040A-D7D204CFB763}"/>
          </ac:spMkLst>
        </pc:spChg>
        <pc:spChg chg="mod">
          <ac:chgData name="Jon Løbner" userId="df793f0d-bb2c-4e38-b2ed-a0e90423a0e7" providerId="ADAL" clId="{B4ECA5E1-F75A-4B72-8879-3065F0A174E1}" dt="2022-10-19T09:43:02.499" v="544"/>
          <ac:spMkLst>
            <pc:docMk/>
            <pc:sldMk cId="913206479" sldId="285"/>
            <ac:spMk id="7" creationId="{00000000-0000-0000-0000-000000000000}"/>
          </ac:spMkLst>
        </pc:spChg>
        <pc:picChg chg="add mod">
          <ac:chgData name="Jon Løbner" userId="df793f0d-bb2c-4e38-b2ed-a0e90423a0e7" providerId="ADAL" clId="{B4ECA5E1-F75A-4B72-8879-3065F0A174E1}" dt="2022-10-19T09:43:30.467" v="548" actId="1076"/>
          <ac:picMkLst>
            <pc:docMk/>
            <pc:sldMk cId="913206479" sldId="285"/>
            <ac:picMk id="8" creationId="{58B636D5-A46F-CC1F-FEF9-768B6037CED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CC118-2407-4594-8589-4B664FBB9E32}" type="datetimeFigureOut">
              <a:rPr lang="de-DE" smtClean="0"/>
              <a:t>01.12.2022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E5574-592A-4A8B-BABC-59C8EE94C5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894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2" y="1488073"/>
            <a:ext cx="6709305" cy="4404434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7206656" y="1459228"/>
            <a:ext cx="4193981" cy="4428510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3A3F-D73A-4A77-80F4-461743F8302F}" type="datetime1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357929" y="4324134"/>
            <a:ext cx="2413437" cy="329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name</a:t>
            </a:r>
            <a:endParaRPr lang="de-DE" dirty="0"/>
          </a:p>
        </p:txBody>
      </p:sp>
      <p:sp>
        <p:nvSpPr>
          <p:cNvPr id="12" name="Textplatzhalt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7357929" y="4770075"/>
            <a:ext cx="2413437" cy="3291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organisation</a:t>
            </a:r>
            <a:endParaRPr lang="de-DE" dirty="0"/>
          </a:p>
        </p:txBody>
      </p:sp>
      <p:sp>
        <p:nvSpPr>
          <p:cNvPr id="13" name="Textplatzhalt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7357929" y="5429106"/>
            <a:ext cx="3782652" cy="3209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name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event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7357929" y="1928579"/>
            <a:ext cx="1845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>
                <a:solidFill>
                  <a:srgbClr val="004591"/>
                </a:solidFill>
                <a:latin typeface="+mj-lt"/>
              </a:rPr>
              <a:t>CORA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7357929" y="2822662"/>
            <a:ext cx="399654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noProof="0" dirty="0">
                <a:solidFill>
                  <a:srgbClr val="004591"/>
                </a:solidFill>
              </a:rPr>
              <a:t>COnnecting</a:t>
            </a:r>
            <a:r>
              <a:rPr lang="de-DE" sz="2500" baseline="0" dirty="0">
                <a:solidFill>
                  <a:srgbClr val="004591"/>
                </a:solidFill>
              </a:rPr>
              <a:t> Remote Areas</a:t>
            </a:r>
          </a:p>
          <a:p>
            <a:r>
              <a:rPr lang="de-DE" sz="2500" baseline="0" dirty="0">
                <a:solidFill>
                  <a:srgbClr val="004591"/>
                </a:solidFill>
              </a:rPr>
              <a:t>with digital infrastructure</a:t>
            </a:r>
          </a:p>
          <a:p>
            <a:r>
              <a:rPr lang="de-DE" sz="2500" baseline="0" dirty="0">
                <a:solidFill>
                  <a:srgbClr val="004591"/>
                </a:solidFill>
              </a:rPr>
              <a:t>and services</a:t>
            </a:r>
            <a:endParaRPr lang="de-DE" sz="2500" dirty="0">
              <a:solidFill>
                <a:srgbClr val="0045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3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3BBF-5C1C-48B3-AFCC-4786740231C4}" type="datetime1">
              <a:rPr lang="de-DE" smtClean="0"/>
              <a:t>01.12.2022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7115" y="2724334"/>
            <a:ext cx="5362831" cy="13757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aseline="0">
                <a:latin typeface="+mn-lt"/>
              </a:defRPr>
            </a:lvl1pPr>
          </a:lstStyle>
          <a:p>
            <a:pPr lvl="0"/>
            <a:r>
              <a:rPr lang="it-IT" dirty="0" err="1"/>
              <a:t>Quatatur</a:t>
            </a:r>
            <a:r>
              <a:rPr lang="it-IT" dirty="0"/>
              <a:t> </a:t>
            </a:r>
            <a:r>
              <a:rPr lang="it-IT" dirty="0" err="1"/>
              <a:t>sollissi</a:t>
            </a:r>
            <a:r>
              <a:rPr lang="it-IT" dirty="0"/>
              <a:t>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dolorempore</a:t>
            </a:r>
            <a:r>
              <a:rPr lang="it-IT" dirty="0"/>
              <a:t> si </a:t>
            </a:r>
            <a:r>
              <a:rPr lang="it-IT" dirty="0" err="1"/>
              <a:t>blab</a:t>
            </a:r>
            <a:r>
              <a:rPr lang="it-IT" dirty="0"/>
              <a:t> id quo </a:t>
            </a:r>
            <a:r>
              <a:rPr lang="it-IT" dirty="0" err="1"/>
              <a:t>quodio</a:t>
            </a:r>
            <a:r>
              <a:rPr lang="it-IT" dirty="0"/>
              <a:t>. Ita et </a:t>
            </a:r>
            <a:r>
              <a:rPr lang="it-IT" dirty="0" err="1"/>
              <a:t>accusdam</a:t>
            </a:r>
            <a:r>
              <a:rPr lang="it-IT" dirty="0"/>
              <a:t> ut </a:t>
            </a:r>
            <a:r>
              <a:rPr lang="it-IT" dirty="0" err="1"/>
              <a:t>eost</a:t>
            </a:r>
            <a:r>
              <a:rPr lang="it-IT" dirty="0"/>
              <a:t> et aut </a:t>
            </a:r>
            <a:r>
              <a:rPr lang="it-IT" dirty="0" err="1"/>
              <a:t>eum</a:t>
            </a:r>
            <a:r>
              <a:rPr lang="it-IT" dirty="0"/>
              <a:t> </a:t>
            </a:r>
            <a:r>
              <a:rPr lang="it-IT" dirty="0" err="1"/>
              <a:t>quam</a:t>
            </a:r>
            <a:r>
              <a:rPr lang="it-IT" dirty="0"/>
              <a:t> fuga. </a:t>
            </a:r>
            <a:r>
              <a:rPr lang="it-IT" dirty="0" err="1"/>
              <a:t>Git</a:t>
            </a:r>
            <a:r>
              <a:rPr lang="it-IT" dirty="0"/>
              <a:t> et </a:t>
            </a:r>
            <a:r>
              <a:rPr lang="it-IT" dirty="0" err="1"/>
              <a:t>et</a:t>
            </a:r>
            <a:r>
              <a:rPr lang="it-IT" dirty="0"/>
              <a:t> </a:t>
            </a:r>
            <a:r>
              <a:rPr lang="it-IT" dirty="0" err="1"/>
              <a:t>invenimet</a:t>
            </a:r>
            <a:r>
              <a:rPr lang="it-IT" dirty="0"/>
              <a:t> </a:t>
            </a:r>
            <a:r>
              <a:rPr lang="it-IT" dirty="0" err="1"/>
              <a:t>voluptiori</a:t>
            </a:r>
            <a:r>
              <a:rPr lang="it-IT" dirty="0"/>
              <a:t> </a:t>
            </a:r>
            <a:r>
              <a:rPr lang="it-IT" dirty="0" err="1"/>
              <a:t>tem</a:t>
            </a:r>
            <a:r>
              <a:rPr lang="it-IT" dirty="0"/>
              <a:t> qui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apernatiis</a:t>
            </a:r>
            <a:r>
              <a:rPr lang="it-IT" dirty="0"/>
              <a:t>.</a:t>
            </a:r>
            <a:endParaRPr lang="de-DE" sz="2000" b="0" i="0" u="none" strike="noStrike" baseline="0" dirty="0">
              <a:latin typeface="ArialMT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6" hasCustomPrompt="1"/>
          </p:nvPr>
        </p:nvSpPr>
        <p:spPr>
          <a:xfrm>
            <a:off x="6097445" y="1495109"/>
            <a:ext cx="5608524" cy="438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791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6113789" y="1493696"/>
            <a:ext cx="5593492" cy="4399684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95C11E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0E97-1AF1-43BC-BF46-68929708F586}" type="datetime1">
              <a:rPr lang="de-DE" smtClean="0"/>
              <a:t>01.12.2022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1074897" y="1999624"/>
            <a:ext cx="25444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b="1" dirty="0">
                <a:solidFill>
                  <a:srgbClr val="95C11E"/>
                </a:solidFill>
                <a:latin typeface="+mj-lt"/>
              </a:rPr>
              <a:t>CORA online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461089" y="1995270"/>
            <a:ext cx="28761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b="1" dirty="0" err="1">
                <a:solidFill>
                  <a:srgbClr val="95C11E"/>
                </a:solidFill>
                <a:latin typeface="+mj-lt"/>
              </a:rPr>
              <a:t>Please</a:t>
            </a:r>
            <a:r>
              <a:rPr lang="de-DE" sz="3000" b="1" dirty="0">
                <a:solidFill>
                  <a:srgbClr val="95C11E"/>
                </a:solidFill>
                <a:latin typeface="+mj-lt"/>
              </a:rPr>
              <a:t> </a:t>
            </a:r>
            <a:r>
              <a:rPr lang="de-DE" sz="3000" b="1" dirty="0" err="1">
                <a:solidFill>
                  <a:srgbClr val="95C11E"/>
                </a:solidFill>
                <a:latin typeface="+mj-lt"/>
              </a:rPr>
              <a:t>contact</a:t>
            </a:r>
            <a:endParaRPr lang="de-DE" sz="3000" b="1" dirty="0">
              <a:solidFill>
                <a:srgbClr val="95C11E"/>
              </a:solidFill>
              <a:latin typeface="+mj-lt"/>
            </a:endParaRPr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6551520" y="2560996"/>
            <a:ext cx="2674558" cy="0"/>
          </a:xfrm>
          <a:prstGeom prst="line">
            <a:avLst/>
          </a:prstGeom>
          <a:ln w="28575">
            <a:solidFill>
              <a:srgbClr val="95C1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platzhalt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471150" y="3145012"/>
            <a:ext cx="2421652" cy="1658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004591"/>
                </a:solidFill>
              </a:defRPr>
            </a:lvl1pPr>
          </a:lstStyle>
          <a:p>
            <a:pPr lvl="0"/>
            <a:r>
              <a:rPr lang="de-DE" dirty="0" err="1"/>
              <a:t>company</a:t>
            </a:r>
            <a:r>
              <a:rPr lang="de-DE" dirty="0"/>
              <a:t>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phone</a:t>
            </a:r>
            <a:endParaRPr lang="de-DE" dirty="0"/>
          </a:p>
        </p:txBody>
      </p:sp>
      <p:sp>
        <p:nvSpPr>
          <p:cNvPr id="25" name="Textplatzhalt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9226078" y="3146692"/>
            <a:ext cx="2481203" cy="16564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aseline="0">
                <a:solidFill>
                  <a:srgbClr val="004591"/>
                </a:solidFill>
              </a:defRPr>
            </a:lvl1pPr>
          </a:lstStyle>
          <a:p>
            <a:pPr lvl="0"/>
            <a:r>
              <a:rPr lang="de-DE" dirty="0" err="1"/>
              <a:t>url</a:t>
            </a:r>
            <a:r>
              <a:rPr lang="de-DE" dirty="0"/>
              <a:t>, email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media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 err="1"/>
              <a:t>Contacts</a:t>
            </a:r>
            <a:endParaRPr lang="de-DE" dirty="0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1185660" y="2560996"/>
            <a:ext cx="2315421" cy="0"/>
          </a:xfrm>
          <a:prstGeom prst="line">
            <a:avLst/>
          </a:prstGeom>
          <a:ln w="28575">
            <a:solidFill>
              <a:srgbClr val="95C1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 userDrawn="1"/>
        </p:nvSpPr>
        <p:spPr>
          <a:xfrm>
            <a:off x="1074897" y="2821847"/>
            <a:ext cx="21675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dirty="0">
                <a:solidFill>
                  <a:srgbClr val="004591"/>
                </a:solidFill>
              </a:rPr>
              <a:t>northsearegion.eu/</a:t>
            </a:r>
            <a:r>
              <a:rPr lang="de-DE" sz="1500" dirty="0" err="1">
                <a:solidFill>
                  <a:srgbClr val="004591"/>
                </a:solidFill>
              </a:rPr>
              <a:t>cora</a:t>
            </a:r>
            <a:endParaRPr lang="de-DE" sz="1500" dirty="0">
              <a:solidFill>
                <a:srgbClr val="004591"/>
              </a:solidFill>
            </a:endParaRPr>
          </a:p>
        </p:txBody>
      </p:sp>
      <p:pic>
        <p:nvPicPr>
          <p:cNvPr id="26" name="Picture 3" descr="220px-Twitter_bird_logo_20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627" y="3194376"/>
            <a:ext cx="284334" cy="22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sp>
        <p:nvSpPr>
          <p:cNvPr id="21" name="Textfeld 20"/>
          <p:cNvSpPr txBox="1"/>
          <p:nvPr userDrawn="1"/>
        </p:nvSpPr>
        <p:spPr>
          <a:xfrm>
            <a:off x="1489912" y="3145012"/>
            <a:ext cx="13340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dirty="0">
                <a:solidFill>
                  <a:srgbClr val="004591"/>
                </a:solidFill>
              </a:rPr>
              <a:t>@</a:t>
            </a:r>
            <a:r>
              <a:rPr lang="de-DE" sz="1500" dirty="0" err="1">
                <a:solidFill>
                  <a:srgbClr val="004591"/>
                </a:solidFill>
              </a:rPr>
              <a:t>coraproject</a:t>
            </a:r>
            <a:endParaRPr lang="de-DE" sz="1500" dirty="0">
              <a:solidFill>
                <a:srgbClr val="004591"/>
              </a:solidFill>
            </a:endParaRPr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>
            <a:grayscl/>
          </a:blip>
          <a:stretch>
            <a:fillRect/>
          </a:stretch>
        </p:blipFill>
        <p:spPr>
          <a:xfrm>
            <a:off x="562417" y="3974062"/>
            <a:ext cx="5340559" cy="154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6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B8348-AA5C-4C50-A890-1798340838A2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657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6497F-F1C9-4FA8-8C88-B94115C0BB9A}" type="datetime1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7115" y="2014426"/>
            <a:ext cx="11325328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de-DE" dirty="0"/>
              <a:t>Add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r>
              <a:rPr lang="de-DE" dirty="0"/>
              <a:t>Add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513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D7352-FE25-481D-B4C8-3C4134874D4B}" type="datetime1">
              <a:rPr lang="de-DE" smtClean="0"/>
              <a:t>01.12.2022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7115" y="2014426"/>
            <a:ext cx="5558623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it-IT" dirty="0"/>
              <a:t>Net </a:t>
            </a:r>
            <a:r>
              <a:rPr lang="it-IT" dirty="0" err="1"/>
              <a:t>arum</a:t>
            </a:r>
            <a:r>
              <a:rPr lang="it-IT" dirty="0"/>
              <a:t> </a:t>
            </a:r>
            <a:r>
              <a:rPr lang="it-IT" dirty="0" err="1"/>
              <a:t>quiducit</a:t>
            </a:r>
            <a:r>
              <a:rPr lang="it-IT" dirty="0"/>
              <a:t> era </a:t>
            </a:r>
            <a:r>
              <a:rPr lang="it-IT" dirty="0" err="1"/>
              <a:t>int</a:t>
            </a:r>
            <a:r>
              <a:rPr lang="it-IT" dirty="0"/>
              <a:t> </a:t>
            </a:r>
            <a:r>
              <a:rPr lang="it-IT" dirty="0" err="1"/>
              <a:t>lacesenti</a:t>
            </a:r>
            <a:r>
              <a:rPr lang="it-IT" dirty="0"/>
              <a:t> </a:t>
            </a:r>
            <a:r>
              <a:rPr lang="it-IT" dirty="0" err="1"/>
              <a:t>ipsunte</a:t>
            </a:r>
            <a:r>
              <a:rPr lang="it-IT" dirty="0"/>
              <a:t> </a:t>
            </a:r>
            <a:r>
              <a:rPr lang="de-DE" sz="2000" b="0" i="0" u="none" strike="noStrike" baseline="0" dirty="0" err="1">
                <a:latin typeface="ArialMT"/>
              </a:rPr>
              <a:t>num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simus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eriatur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endParaRPr lang="de-DE" dirty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246308" y="2014426"/>
            <a:ext cx="5543788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it-IT" dirty="0"/>
              <a:t>Net </a:t>
            </a:r>
            <a:r>
              <a:rPr lang="it-IT" dirty="0" err="1"/>
              <a:t>arum</a:t>
            </a:r>
            <a:r>
              <a:rPr lang="it-IT" dirty="0"/>
              <a:t> </a:t>
            </a:r>
            <a:r>
              <a:rPr lang="it-IT" dirty="0" err="1"/>
              <a:t>quiducit</a:t>
            </a:r>
            <a:r>
              <a:rPr lang="it-IT" dirty="0"/>
              <a:t> era </a:t>
            </a:r>
            <a:r>
              <a:rPr lang="it-IT" dirty="0" err="1"/>
              <a:t>int</a:t>
            </a:r>
            <a:r>
              <a:rPr lang="it-IT" dirty="0"/>
              <a:t> </a:t>
            </a:r>
            <a:r>
              <a:rPr lang="it-IT" dirty="0" err="1"/>
              <a:t>lacesenti</a:t>
            </a:r>
            <a:r>
              <a:rPr lang="it-IT" dirty="0"/>
              <a:t> </a:t>
            </a:r>
            <a:r>
              <a:rPr lang="it-IT" dirty="0" err="1"/>
              <a:t>ipsunte</a:t>
            </a:r>
            <a:r>
              <a:rPr lang="it-IT" dirty="0"/>
              <a:t> </a:t>
            </a:r>
            <a:r>
              <a:rPr lang="de-DE" sz="2000" b="0" i="0" u="none" strike="noStrike" baseline="0" dirty="0" err="1">
                <a:latin typeface="ArialMT"/>
              </a:rPr>
              <a:t>num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simus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eriatur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90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s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1492899"/>
            <a:ext cx="5589588" cy="4393551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2F031-2961-4726-A6F6-16FD00A51C17}" type="datetime1">
              <a:rPr lang="de-DE" smtClean="0"/>
              <a:t>01.12.2022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7115" y="2014426"/>
            <a:ext cx="5558623" cy="3585262"/>
          </a:xfrm>
          <a:prstGeom prst="rect">
            <a:avLst/>
          </a:prstGeom>
        </p:spPr>
        <p:txBody>
          <a:bodyPr/>
          <a:lstStyle>
            <a:lvl1pPr>
              <a:buClr>
                <a:srgbClr val="95C11E"/>
              </a:buClr>
              <a:buSzPct val="100000"/>
              <a:defRPr lang="de-DE" sz="2000" b="0" i="0" u="none" strike="noStrike" baseline="0" smtClean="0"/>
            </a:lvl1pPr>
          </a:lstStyle>
          <a:p>
            <a:pPr lvl="0"/>
            <a:r>
              <a:rPr lang="it-IT" dirty="0"/>
              <a:t>Net </a:t>
            </a:r>
            <a:r>
              <a:rPr lang="it-IT" dirty="0" err="1"/>
              <a:t>arum</a:t>
            </a:r>
            <a:r>
              <a:rPr lang="it-IT" dirty="0"/>
              <a:t> </a:t>
            </a:r>
            <a:r>
              <a:rPr lang="it-IT" dirty="0" err="1"/>
              <a:t>quiducit</a:t>
            </a:r>
            <a:r>
              <a:rPr lang="it-IT" dirty="0"/>
              <a:t> era </a:t>
            </a:r>
            <a:r>
              <a:rPr lang="it-IT" dirty="0" err="1"/>
              <a:t>int</a:t>
            </a:r>
            <a:r>
              <a:rPr lang="it-IT" dirty="0"/>
              <a:t> </a:t>
            </a:r>
            <a:r>
              <a:rPr lang="it-IT" dirty="0" err="1"/>
              <a:t>lacesenti</a:t>
            </a:r>
            <a:r>
              <a:rPr lang="it-IT" dirty="0"/>
              <a:t> </a:t>
            </a:r>
            <a:r>
              <a:rPr lang="it-IT" dirty="0" err="1"/>
              <a:t>ipsunte</a:t>
            </a:r>
            <a:r>
              <a:rPr lang="it-IT" dirty="0"/>
              <a:t> </a:t>
            </a:r>
            <a:r>
              <a:rPr lang="de-DE" sz="2000" b="0" i="0" u="none" strike="noStrike" baseline="0" dirty="0" err="1">
                <a:latin typeface="ArialMT"/>
              </a:rPr>
              <a:t>num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simus</a:t>
            </a:r>
            <a:r>
              <a:rPr lang="de-DE" sz="2000" b="0" i="0" u="none" strike="noStrike" baseline="0" dirty="0">
                <a:latin typeface="ArialMT"/>
              </a:rPr>
              <a:t> </a:t>
            </a:r>
            <a:r>
              <a:rPr lang="de-DE" sz="2000" b="0" i="0" u="none" strike="noStrike" baseline="0" dirty="0" err="1">
                <a:latin typeface="ArialMT"/>
              </a:rPr>
              <a:t>eriatur</a:t>
            </a:r>
            <a:endParaRPr lang="de-DE" sz="2000" b="0" i="0" u="none" strike="noStrike" baseline="0" dirty="0">
              <a:latin typeface="ArialMT"/>
            </a:endParaRPr>
          </a:p>
          <a:p>
            <a:pPr lvl="0"/>
            <a:r>
              <a:rPr lang="pt-BR" dirty="0"/>
              <a:t>Duciateste cum dolum volum venda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r>
              <a:rPr lang="it-IT" dirty="0"/>
              <a:t> </a:t>
            </a:r>
            <a:r>
              <a:rPr lang="it-IT" dirty="0" err="1"/>
              <a:t>eatiuntur</a:t>
            </a:r>
            <a:r>
              <a:rPr lang="it-IT" dirty="0"/>
              <a:t> res </a:t>
            </a:r>
            <a:r>
              <a:rPr lang="it-IT" dirty="0" err="1"/>
              <a:t>andipitiis</a:t>
            </a:r>
            <a:r>
              <a:rPr lang="it-IT" dirty="0"/>
              <a:t> </a:t>
            </a:r>
            <a:r>
              <a:rPr lang="it-IT" dirty="0" err="1"/>
              <a:t>deliquo</a:t>
            </a:r>
            <a:r>
              <a:rPr lang="it-IT" dirty="0"/>
              <a:t> et </a:t>
            </a:r>
            <a:r>
              <a:rPr lang="it-IT" dirty="0" err="1"/>
              <a:t>untio</a:t>
            </a:r>
            <a:r>
              <a:rPr lang="it-IT" dirty="0"/>
              <a:t> </a:t>
            </a:r>
            <a:r>
              <a:rPr lang="it-IT" dirty="0" err="1"/>
              <a:t>cus</a:t>
            </a:r>
            <a:r>
              <a:rPr lang="it-IT" dirty="0"/>
              <a:t> </a:t>
            </a:r>
            <a:r>
              <a:rPr lang="it-IT" dirty="0" err="1"/>
              <a:t>deserspelis</a:t>
            </a:r>
            <a:r>
              <a:rPr lang="it-IT" dirty="0"/>
              <a:t> re </a:t>
            </a:r>
            <a:r>
              <a:rPr lang="it-IT" dirty="0" err="1"/>
              <a:t>cones</a:t>
            </a:r>
            <a:r>
              <a:rPr lang="it-IT" dirty="0"/>
              <a:t> aut </a:t>
            </a:r>
            <a:r>
              <a:rPr lang="it-IT" dirty="0" err="1"/>
              <a:t>ius</a:t>
            </a:r>
            <a:r>
              <a:rPr lang="it-IT" dirty="0"/>
              <a:t> </a:t>
            </a:r>
            <a:r>
              <a:rPr lang="it-IT" dirty="0" err="1"/>
              <a:t>reped</a:t>
            </a:r>
            <a:r>
              <a:rPr lang="it-IT" dirty="0"/>
              <a:t> ut </a:t>
            </a:r>
            <a:r>
              <a:rPr lang="it-IT" dirty="0" err="1"/>
              <a:t>occustiatur</a:t>
            </a:r>
            <a:r>
              <a:rPr lang="it-IT" dirty="0"/>
              <a:t>? </a:t>
            </a:r>
          </a:p>
          <a:p>
            <a:pPr lvl="0"/>
            <a:r>
              <a:rPr lang="it-IT" dirty="0" err="1"/>
              <a:t>Nullore</a:t>
            </a:r>
            <a:r>
              <a:rPr lang="it-IT" dirty="0"/>
              <a:t> </a:t>
            </a:r>
            <a:r>
              <a:rPr lang="it-IT" dirty="0" err="1"/>
              <a:t>rferis</a:t>
            </a:r>
            <a:r>
              <a:rPr lang="it-IT" dirty="0"/>
              <a:t> </a:t>
            </a:r>
            <a:r>
              <a:rPr lang="it-IT" dirty="0" err="1"/>
              <a:t>mos</a:t>
            </a:r>
            <a:r>
              <a:rPr lang="it-IT" dirty="0"/>
              <a:t> </a:t>
            </a:r>
            <a:r>
              <a:rPr lang="it-IT" dirty="0" err="1"/>
              <a:t>debit</a:t>
            </a:r>
            <a:endParaRPr lang="it-IT" dirty="0"/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619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4" hasCustomPrompt="1"/>
          </p:nvPr>
        </p:nvSpPr>
        <p:spPr>
          <a:xfrm>
            <a:off x="507872" y="1492898"/>
            <a:ext cx="5600700" cy="4392764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BCF1-CBAF-4FA6-8560-1BE958373FA8}" type="datetime1">
              <a:rPr lang="de-DE" smtClean="0"/>
              <a:t>01.12.2022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318420" y="2973860"/>
            <a:ext cx="5362831" cy="13757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aseline="0">
                <a:latin typeface="+mn-lt"/>
              </a:defRPr>
            </a:lvl1pPr>
          </a:lstStyle>
          <a:p>
            <a:pPr lvl="0"/>
            <a:r>
              <a:rPr lang="it-IT" dirty="0" err="1"/>
              <a:t>Quatatur</a:t>
            </a:r>
            <a:r>
              <a:rPr lang="it-IT" dirty="0"/>
              <a:t> </a:t>
            </a:r>
            <a:r>
              <a:rPr lang="it-IT" dirty="0" err="1"/>
              <a:t>sollissi</a:t>
            </a:r>
            <a:r>
              <a:rPr lang="it-IT" dirty="0"/>
              <a:t>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dolorempore</a:t>
            </a:r>
            <a:r>
              <a:rPr lang="it-IT" dirty="0"/>
              <a:t> si </a:t>
            </a:r>
            <a:r>
              <a:rPr lang="it-IT" dirty="0" err="1"/>
              <a:t>blab</a:t>
            </a:r>
            <a:r>
              <a:rPr lang="it-IT" dirty="0"/>
              <a:t> id quo </a:t>
            </a:r>
            <a:r>
              <a:rPr lang="it-IT" dirty="0" err="1"/>
              <a:t>quodio</a:t>
            </a:r>
            <a:r>
              <a:rPr lang="it-IT" dirty="0"/>
              <a:t>. Ita et </a:t>
            </a:r>
            <a:r>
              <a:rPr lang="it-IT" dirty="0" err="1"/>
              <a:t>accusdam</a:t>
            </a:r>
            <a:r>
              <a:rPr lang="it-IT" dirty="0"/>
              <a:t> ut </a:t>
            </a:r>
            <a:r>
              <a:rPr lang="it-IT" dirty="0" err="1"/>
              <a:t>eost</a:t>
            </a:r>
            <a:r>
              <a:rPr lang="it-IT" dirty="0"/>
              <a:t> et aut </a:t>
            </a:r>
            <a:r>
              <a:rPr lang="it-IT" dirty="0" err="1"/>
              <a:t>eum</a:t>
            </a:r>
            <a:r>
              <a:rPr lang="it-IT" dirty="0"/>
              <a:t> </a:t>
            </a:r>
            <a:r>
              <a:rPr lang="it-IT" dirty="0" err="1"/>
              <a:t>quam</a:t>
            </a:r>
            <a:r>
              <a:rPr lang="it-IT" dirty="0"/>
              <a:t> fuga. </a:t>
            </a:r>
            <a:r>
              <a:rPr lang="it-IT" dirty="0" err="1"/>
              <a:t>Git</a:t>
            </a:r>
            <a:r>
              <a:rPr lang="it-IT" dirty="0"/>
              <a:t> et </a:t>
            </a:r>
            <a:r>
              <a:rPr lang="it-IT" dirty="0" err="1"/>
              <a:t>et</a:t>
            </a:r>
            <a:r>
              <a:rPr lang="it-IT" dirty="0"/>
              <a:t> </a:t>
            </a:r>
            <a:r>
              <a:rPr lang="it-IT" dirty="0" err="1"/>
              <a:t>invenimet</a:t>
            </a:r>
            <a:r>
              <a:rPr lang="it-IT" dirty="0"/>
              <a:t> </a:t>
            </a:r>
            <a:r>
              <a:rPr lang="it-IT" dirty="0" err="1"/>
              <a:t>voluptiori</a:t>
            </a:r>
            <a:r>
              <a:rPr lang="it-IT" dirty="0"/>
              <a:t> </a:t>
            </a:r>
            <a:r>
              <a:rPr lang="it-IT" dirty="0" err="1"/>
              <a:t>tem</a:t>
            </a:r>
            <a:r>
              <a:rPr lang="it-IT" dirty="0"/>
              <a:t> qui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apernatiis</a:t>
            </a:r>
            <a:r>
              <a:rPr lang="it-IT" dirty="0"/>
              <a:t>.</a:t>
            </a:r>
            <a:endParaRPr lang="de-DE" sz="2000" b="0" i="0" u="none" strike="noStrike" baseline="0" dirty="0"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7733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487621" y="1467466"/>
            <a:ext cx="11193104" cy="4428510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57272" y="3436910"/>
            <a:ext cx="7582523" cy="517610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chapter</a:t>
            </a:r>
            <a:r>
              <a:rPr lang="de-DE" dirty="0"/>
              <a:t>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F4AE-3533-4249-B1FA-095546B4029B}" type="datetime1">
              <a:rPr lang="de-DE" smtClean="0"/>
              <a:t>01.12.2022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57273" y="4158575"/>
            <a:ext cx="7582523" cy="5205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rgbClr val="95C11E"/>
                </a:solidFill>
              </a:defRPr>
            </a:lvl1pPr>
          </a:lstStyle>
          <a:p>
            <a:pPr lvl="0"/>
            <a:r>
              <a:rPr lang="de-DE" dirty="0" err="1"/>
              <a:t>Officitas</a:t>
            </a:r>
            <a:r>
              <a:rPr lang="de-DE" dirty="0"/>
              <a:t> </a:t>
            </a:r>
            <a:r>
              <a:rPr lang="de-DE" dirty="0" err="1"/>
              <a:t>estrum</a:t>
            </a:r>
            <a:r>
              <a:rPr lang="de-DE" dirty="0"/>
              <a:t> at </a:t>
            </a:r>
            <a:r>
              <a:rPr lang="de-DE" dirty="0" err="1"/>
              <a:t>alicia</a:t>
            </a:r>
            <a:r>
              <a:rPr lang="de-DE" dirty="0"/>
              <a:t> </a:t>
            </a:r>
            <a:r>
              <a:rPr lang="de-DE" dirty="0" err="1"/>
              <a:t>dolori</a:t>
            </a:r>
            <a:r>
              <a:rPr lang="de-DE" dirty="0"/>
              <a:t> </a:t>
            </a:r>
            <a:r>
              <a:rPr lang="de-DE" dirty="0" err="1"/>
              <a:t>comnisqui</a:t>
            </a:r>
            <a:r>
              <a:rPr lang="de-DE" dirty="0"/>
              <a:t> </a:t>
            </a:r>
            <a:r>
              <a:rPr lang="de-DE" dirty="0" err="1"/>
              <a:t>oditium</a:t>
            </a:r>
            <a:r>
              <a:rPr lang="de-DE" dirty="0"/>
              <a:t> </a:t>
            </a:r>
            <a:r>
              <a:rPr lang="de-DE" dirty="0" err="1"/>
              <a:t>rehenimet</a:t>
            </a:r>
            <a:r>
              <a:rPr lang="de-DE" dirty="0"/>
              <a:t> </a:t>
            </a:r>
            <a:r>
              <a:rPr lang="de-DE" dirty="0" err="1"/>
              <a:t>millor</a:t>
            </a:r>
            <a:r>
              <a:rPr lang="de-DE" dirty="0"/>
              <a:t>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maio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rerum</a:t>
            </a:r>
            <a:r>
              <a:rPr lang="de-DE" dirty="0"/>
              <a:t> si </a:t>
            </a:r>
            <a:r>
              <a:rPr lang="de-DE" dirty="0" err="1"/>
              <a:t>doloruntur</a:t>
            </a:r>
            <a:r>
              <a:rPr lang="de-DE" dirty="0"/>
              <a:t>, </a:t>
            </a:r>
            <a:r>
              <a:rPr lang="de-DE" dirty="0" err="1"/>
              <a:t>odio</a:t>
            </a:r>
            <a:r>
              <a:rPr lang="de-DE" dirty="0"/>
              <a:t> </a:t>
            </a:r>
            <a:r>
              <a:rPr lang="de-DE" dirty="0" err="1"/>
              <a:t>deseruntias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, </a:t>
            </a:r>
            <a:r>
              <a:rPr lang="de-DE" dirty="0" err="1"/>
              <a:t>cor</a:t>
            </a:r>
            <a:r>
              <a:rPr lang="de-DE" dirty="0"/>
              <a:t>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fugiaeprate</a:t>
            </a:r>
            <a:r>
              <a:rPr lang="de-DE" dirty="0"/>
              <a:t> </a:t>
            </a:r>
            <a:r>
              <a:rPr lang="de-DE" dirty="0" err="1"/>
              <a:t>voluptatur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8771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501706" y="1491049"/>
            <a:ext cx="11193104" cy="1989107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1057274" y="2007118"/>
            <a:ext cx="7582523" cy="517610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rgbClr val="95C11E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chapter</a:t>
            </a:r>
            <a:r>
              <a:rPr lang="de-DE" dirty="0"/>
              <a:t>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9" name="Textplatzhalt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1057274" y="2718092"/>
            <a:ext cx="7582523" cy="5205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rgbClr val="004591"/>
                </a:solidFill>
              </a:defRPr>
            </a:lvl1pPr>
          </a:lstStyle>
          <a:p>
            <a:pPr lvl="0"/>
            <a:r>
              <a:rPr lang="de-DE" dirty="0" err="1"/>
              <a:t>Officitas</a:t>
            </a:r>
            <a:r>
              <a:rPr lang="de-DE" dirty="0"/>
              <a:t> </a:t>
            </a:r>
            <a:r>
              <a:rPr lang="de-DE" dirty="0" err="1"/>
              <a:t>estrum</a:t>
            </a:r>
            <a:r>
              <a:rPr lang="de-DE" dirty="0"/>
              <a:t> at </a:t>
            </a:r>
            <a:r>
              <a:rPr lang="de-DE" dirty="0" err="1"/>
              <a:t>alicia</a:t>
            </a:r>
            <a:r>
              <a:rPr lang="de-DE" dirty="0"/>
              <a:t> </a:t>
            </a:r>
            <a:r>
              <a:rPr lang="de-DE" dirty="0" err="1"/>
              <a:t>dolori</a:t>
            </a:r>
            <a:r>
              <a:rPr lang="de-DE" dirty="0"/>
              <a:t> </a:t>
            </a:r>
            <a:r>
              <a:rPr lang="de-DE" dirty="0" err="1"/>
              <a:t>comnisqui</a:t>
            </a:r>
            <a:r>
              <a:rPr lang="de-DE" dirty="0"/>
              <a:t> </a:t>
            </a:r>
            <a:r>
              <a:rPr lang="de-DE" dirty="0" err="1"/>
              <a:t>oditium</a:t>
            </a:r>
            <a:r>
              <a:rPr lang="de-DE" dirty="0"/>
              <a:t> </a:t>
            </a:r>
            <a:r>
              <a:rPr lang="de-DE" dirty="0" err="1"/>
              <a:t>rehenimet</a:t>
            </a:r>
            <a:r>
              <a:rPr lang="de-DE" dirty="0"/>
              <a:t> </a:t>
            </a:r>
            <a:r>
              <a:rPr lang="de-DE" dirty="0" err="1"/>
              <a:t>millor</a:t>
            </a:r>
            <a:r>
              <a:rPr lang="de-DE" dirty="0"/>
              <a:t>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maio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rerum</a:t>
            </a:r>
            <a:r>
              <a:rPr lang="de-DE" dirty="0"/>
              <a:t> si </a:t>
            </a:r>
            <a:r>
              <a:rPr lang="de-DE" dirty="0" err="1"/>
              <a:t>doloruntur</a:t>
            </a:r>
            <a:r>
              <a:rPr lang="de-DE" dirty="0"/>
              <a:t>, </a:t>
            </a:r>
            <a:r>
              <a:rPr lang="de-DE" dirty="0" err="1"/>
              <a:t>odio</a:t>
            </a:r>
            <a:r>
              <a:rPr lang="de-DE" dirty="0"/>
              <a:t> </a:t>
            </a:r>
            <a:r>
              <a:rPr lang="de-DE" dirty="0" err="1"/>
              <a:t>deseruntias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, </a:t>
            </a:r>
            <a:r>
              <a:rPr lang="de-DE" dirty="0" err="1"/>
              <a:t>cor</a:t>
            </a:r>
            <a:r>
              <a:rPr lang="de-DE" dirty="0"/>
              <a:t>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fugiaeprate</a:t>
            </a:r>
            <a:r>
              <a:rPr lang="de-DE" dirty="0"/>
              <a:t> </a:t>
            </a:r>
            <a:r>
              <a:rPr lang="de-DE" dirty="0" err="1"/>
              <a:t>voluptatur</a:t>
            </a:r>
            <a:r>
              <a:rPr lang="de-DE" dirty="0"/>
              <a:t>?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17"/>
          <a:stretch/>
        </p:blipFill>
        <p:spPr>
          <a:xfrm>
            <a:off x="501705" y="3480156"/>
            <a:ext cx="11200001" cy="2411459"/>
          </a:xfrm>
          <a:prstGeom prst="rect">
            <a:avLst/>
          </a:prstGeom>
        </p:spPr>
      </p:pic>
      <p:sp>
        <p:nvSpPr>
          <p:cNvPr id="13" name="Rektangel 12"/>
          <p:cNvSpPr/>
          <p:nvPr userDrawn="1"/>
        </p:nvSpPr>
        <p:spPr>
          <a:xfrm>
            <a:off x="7646973" y="6408892"/>
            <a:ext cx="1626500" cy="242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047" y="6133874"/>
            <a:ext cx="1184585" cy="37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3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6392861" y="2724334"/>
            <a:ext cx="5350214" cy="356618"/>
          </a:xfrm>
          <a:prstGeom prst="rect">
            <a:avLst/>
          </a:prstGeom>
          <a:solidFill>
            <a:srgbClr val="95C11E">
              <a:alpha val="10000"/>
            </a:srgbClr>
          </a:solidFill>
          <a:ln>
            <a:solidFill>
              <a:srgbClr val="95C1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AE30-1886-4442-A7B7-587EC8816C72}" type="datetime1">
              <a:rPr lang="de-DE" smtClean="0"/>
              <a:t>01.12.2022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97115" y="552787"/>
            <a:ext cx="8508101" cy="452170"/>
          </a:xfrm>
          <a:prstGeom prst="rect">
            <a:avLst/>
          </a:prstGeom>
        </p:spPr>
        <p:txBody>
          <a:bodyPr/>
          <a:lstStyle>
            <a:lvl1pPr>
              <a:defRPr sz="2500" b="1">
                <a:solidFill>
                  <a:srgbClr val="004591"/>
                </a:solidFill>
              </a:defRPr>
            </a:lvl1pPr>
          </a:lstStyle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7115" y="2724334"/>
            <a:ext cx="5362831" cy="13757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aseline="0">
                <a:latin typeface="+mn-lt"/>
              </a:defRPr>
            </a:lvl1pPr>
          </a:lstStyle>
          <a:p>
            <a:pPr lvl="0"/>
            <a:r>
              <a:rPr lang="it-IT" dirty="0" err="1"/>
              <a:t>Quatatur</a:t>
            </a:r>
            <a:r>
              <a:rPr lang="it-IT" dirty="0"/>
              <a:t> </a:t>
            </a:r>
            <a:r>
              <a:rPr lang="it-IT" dirty="0" err="1"/>
              <a:t>sollissi</a:t>
            </a:r>
            <a:r>
              <a:rPr lang="it-IT" dirty="0"/>
              <a:t> </a:t>
            </a:r>
            <a:r>
              <a:rPr lang="it-IT" dirty="0" err="1"/>
              <a:t>omni</a:t>
            </a:r>
            <a:r>
              <a:rPr lang="it-IT" dirty="0"/>
              <a:t> </a:t>
            </a:r>
            <a:r>
              <a:rPr lang="it-IT" dirty="0" err="1"/>
              <a:t>dolorempore</a:t>
            </a:r>
            <a:r>
              <a:rPr lang="it-IT" dirty="0"/>
              <a:t> si </a:t>
            </a:r>
            <a:r>
              <a:rPr lang="it-IT" dirty="0" err="1"/>
              <a:t>blab</a:t>
            </a:r>
            <a:r>
              <a:rPr lang="it-IT" dirty="0"/>
              <a:t> id quo </a:t>
            </a:r>
            <a:r>
              <a:rPr lang="it-IT" dirty="0" err="1"/>
              <a:t>quodio</a:t>
            </a:r>
            <a:r>
              <a:rPr lang="it-IT" dirty="0"/>
              <a:t>. Ita et </a:t>
            </a:r>
            <a:r>
              <a:rPr lang="it-IT" dirty="0" err="1"/>
              <a:t>accusdam</a:t>
            </a:r>
            <a:r>
              <a:rPr lang="it-IT" dirty="0"/>
              <a:t> ut </a:t>
            </a:r>
            <a:r>
              <a:rPr lang="it-IT" dirty="0" err="1"/>
              <a:t>eost</a:t>
            </a:r>
            <a:r>
              <a:rPr lang="it-IT" dirty="0"/>
              <a:t> et aut </a:t>
            </a:r>
            <a:r>
              <a:rPr lang="it-IT" dirty="0" err="1"/>
              <a:t>eum</a:t>
            </a:r>
            <a:r>
              <a:rPr lang="it-IT" dirty="0"/>
              <a:t> </a:t>
            </a:r>
            <a:r>
              <a:rPr lang="it-IT" dirty="0" err="1"/>
              <a:t>quam</a:t>
            </a:r>
            <a:r>
              <a:rPr lang="it-IT" dirty="0"/>
              <a:t> fuga. </a:t>
            </a:r>
            <a:r>
              <a:rPr lang="it-IT" dirty="0" err="1"/>
              <a:t>Git</a:t>
            </a:r>
            <a:r>
              <a:rPr lang="it-IT" dirty="0"/>
              <a:t> et </a:t>
            </a:r>
            <a:r>
              <a:rPr lang="it-IT" dirty="0" err="1"/>
              <a:t>et</a:t>
            </a:r>
            <a:r>
              <a:rPr lang="it-IT" dirty="0"/>
              <a:t> </a:t>
            </a:r>
            <a:r>
              <a:rPr lang="it-IT" dirty="0" err="1"/>
              <a:t>invenimet</a:t>
            </a:r>
            <a:r>
              <a:rPr lang="it-IT" dirty="0"/>
              <a:t> </a:t>
            </a:r>
            <a:r>
              <a:rPr lang="it-IT" dirty="0" err="1"/>
              <a:t>voluptiori</a:t>
            </a:r>
            <a:r>
              <a:rPr lang="it-IT" dirty="0"/>
              <a:t> </a:t>
            </a:r>
            <a:r>
              <a:rPr lang="it-IT" dirty="0" err="1"/>
              <a:t>tem</a:t>
            </a:r>
            <a:r>
              <a:rPr lang="it-IT" dirty="0"/>
              <a:t> qui </a:t>
            </a:r>
            <a:r>
              <a:rPr lang="it-IT" dirty="0" err="1"/>
              <a:t>cum</a:t>
            </a:r>
            <a:r>
              <a:rPr lang="it-IT" dirty="0"/>
              <a:t> </a:t>
            </a:r>
            <a:r>
              <a:rPr lang="it-IT" dirty="0" err="1"/>
              <a:t>apernatiis</a:t>
            </a:r>
            <a:r>
              <a:rPr lang="it-IT" dirty="0"/>
              <a:t>.</a:t>
            </a:r>
            <a:endParaRPr lang="de-DE" sz="2000" b="0" i="0" u="none" strike="noStrike" baseline="0" dirty="0">
              <a:latin typeface="ArialMT"/>
            </a:endParaRPr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6" hasCustomPrompt="1"/>
          </p:nvPr>
        </p:nvSpPr>
        <p:spPr>
          <a:xfrm>
            <a:off x="6392863" y="3080952"/>
            <a:ext cx="5350213" cy="2346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Place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392862" y="2724334"/>
            <a:ext cx="5350213" cy="3566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de-DE" dirty="0" err="1"/>
              <a:t>titel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chart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820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896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5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4055AC-45A4-424E-B60D-F05358075319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00200" y="6356350"/>
            <a:ext cx="6899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45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85086" y="6358836"/>
            <a:ext cx="570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5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0FD783-D1A8-46C6-9B75-5DE19FB556B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091" y="5949566"/>
            <a:ext cx="2106207" cy="83489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739" y="417602"/>
            <a:ext cx="1811460" cy="82274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99" y="1422054"/>
            <a:ext cx="11808689" cy="7693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6941"/>
            <a:ext cx="11695200" cy="39624"/>
          </a:xfrm>
          <a:prstGeom prst="rect">
            <a:avLst/>
          </a:prstGeom>
        </p:spPr>
      </p:pic>
      <p:pic>
        <p:nvPicPr>
          <p:cNvPr id="2" name="Billed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708" y="6210718"/>
            <a:ext cx="988646" cy="31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1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7" r:id="rId2"/>
    <p:sldLayoutId id="2147483651" r:id="rId3"/>
    <p:sldLayoutId id="2147483652" r:id="rId4"/>
    <p:sldLayoutId id="2147483653" r:id="rId5"/>
    <p:sldLayoutId id="2147483661" r:id="rId6"/>
    <p:sldLayoutId id="2147483660" r:id="rId7"/>
    <p:sldLayoutId id="2147483666" r:id="rId8"/>
    <p:sldLayoutId id="2147483662" r:id="rId9"/>
    <p:sldLayoutId id="2147483664" r:id="rId10"/>
    <p:sldLayoutId id="214748365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y.de/entdecken/dokument/material-die-cheops-pyramide-ein-weltkulturerbe-1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11" Type="http://schemas.openxmlformats.org/officeDocument/2006/relationships/image" Target="../media/image20.sv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667D-6570-4A5B-A52C-3CC1764345DD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e-DE" dirty="0" err="1"/>
              <a:t>page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7357930" y="4324134"/>
            <a:ext cx="1909896" cy="329147"/>
          </a:xfrm>
        </p:spPr>
        <p:txBody>
          <a:bodyPr/>
          <a:lstStyle/>
          <a:p>
            <a:r>
              <a:rPr lang="de-DE" dirty="0"/>
              <a:t>Jon Løbner		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7357930" y="4770075"/>
            <a:ext cx="1986096" cy="329148"/>
          </a:xfrm>
        </p:spPr>
        <p:txBody>
          <a:bodyPr/>
          <a:lstStyle/>
          <a:p>
            <a:r>
              <a:rPr lang="de-DE" dirty="0"/>
              <a:t>Syddjurs Kommune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CORA Workshop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8A9E64A5-2925-4E8D-E4F3-065908C3A5CE}"/>
              </a:ext>
            </a:extLst>
          </p:cNvPr>
          <p:cNvSpPr txBox="1">
            <a:spLocks/>
          </p:cNvSpPr>
          <p:nvPr/>
        </p:nvSpPr>
        <p:spPr>
          <a:xfrm>
            <a:off x="9482005" y="4324134"/>
            <a:ext cx="1909896" cy="32914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kern="1200" baseline="0">
                <a:solidFill>
                  <a:srgbClr val="95C11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Anne </a:t>
            </a:r>
            <a:r>
              <a:rPr lang="de-DE" dirty="0" err="1"/>
              <a:t>Risom</a:t>
            </a:r>
            <a:r>
              <a:rPr lang="de-DE" dirty="0"/>
              <a:t>		</a:t>
            </a:r>
          </a:p>
        </p:txBody>
      </p:sp>
      <p:sp>
        <p:nvSpPr>
          <p:cNvPr id="6" name="Textplatzhalter 8">
            <a:extLst>
              <a:ext uri="{FF2B5EF4-FFF2-40B4-BE49-F238E27FC236}">
                <a16:creationId xmlns:a16="http://schemas.microsoft.com/office/drawing/2014/main" id="{7806D44B-8417-FA5D-D235-8AF1960C7EAA}"/>
              </a:ext>
            </a:extLst>
          </p:cNvPr>
          <p:cNvSpPr txBox="1">
            <a:spLocks/>
          </p:cNvSpPr>
          <p:nvPr/>
        </p:nvSpPr>
        <p:spPr>
          <a:xfrm>
            <a:off x="9482005" y="4770075"/>
            <a:ext cx="1986096" cy="32914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kern="1200" baseline="0">
                <a:solidFill>
                  <a:srgbClr val="95C11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Norddjurs</a:t>
            </a:r>
            <a:r>
              <a:rPr lang="de-DE" dirty="0"/>
              <a:t> Kommune</a:t>
            </a:r>
          </a:p>
        </p:txBody>
      </p:sp>
    </p:spTree>
    <p:extLst>
      <p:ext uri="{BB962C8B-B14F-4D97-AF65-F5344CB8AC3E}">
        <p14:creationId xmlns:p14="http://schemas.microsoft.com/office/powerpoint/2010/main" val="845403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10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da-DK" dirty="0"/>
              <a:t>Types of Citizens engagement</a:t>
            </a:r>
            <a:endParaRPr lang="en-US" dirty="0"/>
          </a:p>
        </p:txBody>
      </p:sp>
      <p:pic>
        <p:nvPicPr>
          <p:cNvPr id="15" name="Billede 14" descr="Et billede, der indeholder udendørs, bygning, byggematerialer&#10;&#10;Automatisk genereret beskrivelse">
            <a:extLst>
              <a:ext uri="{FF2B5EF4-FFF2-40B4-BE49-F238E27FC236}">
                <a16:creationId xmlns:a16="http://schemas.microsoft.com/office/drawing/2014/main" id="{EDAE8AFE-9D53-6440-8963-78D4FADD7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63047" y="2003544"/>
            <a:ext cx="4938414" cy="3296391"/>
          </a:xfrm>
          <a:prstGeom prst="rect">
            <a:avLst/>
          </a:prstGeom>
          <a:noFill/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DC03648E-F1EC-7648-5A07-D8192BC17EF9}"/>
              </a:ext>
            </a:extLst>
          </p:cNvPr>
          <p:cNvSpPr txBox="1">
            <a:spLocks/>
          </p:cNvSpPr>
          <p:nvPr/>
        </p:nvSpPr>
        <p:spPr>
          <a:xfrm>
            <a:off x="6614631" y="1789985"/>
            <a:ext cx="4938414" cy="3509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rgbClr val="00459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Cocreation</a:t>
            </a:r>
          </a:p>
          <a:p>
            <a:r>
              <a:rPr lang="en-US" sz="3200" dirty="0"/>
              <a:t>Suggestions</a:t>
            </a:r>
          </a:p>
          <a:p>
            <a:r>
              <a:rPr lang="en-US" sz="3200" dirty="0"/>
              <a:t>Information</a:t>
            </a:r>
          </a:p>
          <a:p>
            <a:pPr marL="1350"/>
            <a:endParaRPr lang="en-US" dirty="0"/>
          </a:p>
        </p:txBody>
      </p:sp>
      <p:sp>
        <p:nvSpPr>
          <p:cNvPr id="17" name="Pil: højre 16">
            <a:extLst>
              <a:ext uri="{FF2B5EF4-FFF2-40B4-BE49-F238E27FC236}">
                <a16:creationId xmlns:a16="http://schemas.microsoft.com/office/drawing/2014/main" id="{1E278E5A-40AF-4021-5060-637661291848}"/>
              </a:ext>
            </a:extLst>
          </p:cNvPr>
          <p:cNvSpPr/>
          <p:nvPr/>
        </p:nvSpPr>
        <p:spPr>
          <a:xfrm rot="10800000">
            <a:off x="3807965" y="2625535"/>
            <a:ext cx="2806667" cy="603316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0"/>
          <a:lstStyle/>
          <a:p>
            <a:pPr marL="285750" indent="-285750" algn="l" defTabSz="284400">
              <a:spcBef>
                <a:spcPts val="75"/>
              </a:spcBef>
              <a:buFont typeface="Arial" panose="020B0604020202020204" pitchFamily="34" charset="0"/>
              <a:buChar char="•"/>
            </a:pPr>
            <a:endParaRPr lang="da-DK" sz="1400" spc="70" baseline="0" dirty="0" err="1">
              <a:solidFill>
                <a:schemeClr val="bg1"/>
              </a:solidFill>
              <a:latin typeface="Eurostile LT Std Condensed" panose="020B0406020202060204" pitchFamily="34" charset="0"/>
            </a:endParaRPr>
          </a:p>
        </p:txBody>
      </p:sp>
      <p:sp>
        <p:nvSpPr>
          <p:cNvPr id="18" name="Pil: højre 17">
            <a:extLst>
              <a:ext uri="{FF2B5EF4-FFF2-40B4-BE49-F238E27FC236}">
                <a16:creationId xmlns:a16="http://schemas.microsoft.com/office/drawing/2014/main" id="{0F2F3CDD-9B78-90B3-2024-6597DE76A66B}"/>
              </a:ext>
            </a:extLst>
          </p:cNvPr>
          <p:cNvSpPr/>
          <p:nvPr/>
        </p:nvSpPr>
        <p:spPr>
          <a:xfrm rot="10800000">
            <a:off x="4340607" y="3238547"/>
            <a:ext cx="2274024" cy="603316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0"/>
          <a:lstStyle/>
          <a:p>
            <a:pPr marL="285750" indent="-285750" algn="l" defTabSz="284400">
              <a:spcBef>
                <a:spcPts val="75"/>
              </a:spcBef>
              <a:buFont typeface="Arial" panose="020B0604020202020204" pitchFamily="34" charset="0"/>
              <a:buChar char="•"/>
            </a:pPr>
            <a:endParaRPr lang="da-DK" sz="1400" spc="70" baseline="0" dirty="0" err="1">
              <a:solidFill>
                <a:schemeClr val="bg1"/>
              </a:solidFill>
              <a:latin typeface="Eurostile LT Std Condensed" panose="020B0406020202060204" pitchFamily="34" charset="0"/>
            </a:endParaRPr>
          </a:p>
        </p:txBody>
      </p:sp>
      <p:sp>
        <p:nvSpPr>
          <p:cNvPr id="19" name="Pil: højre 18">
            <a:extLst>
              <a:ext uri="{FF2B5EF4-FFF2-40B4-BE49-F238E27FC236}">
                <a16:creationId xmlns:a16="http://schemas.microsoft.com/office/drawing/2014/main" id="{335DEC0D-2475-9F07-C00E-3DB6468319DD}"/>
              </a:ext>
            </a:extLst>
          </p:cNvPr>
          <p:cNvSpPr/>
          <p:nvPr/>
        </p:nvSpPr>
        <p:spPr>
          <a:xfrm rot="10800000">
            <a:off x="4900406" y="3763247"/>
            <a:ext cx="1714227" cy="603316"/>
          </a:xfrm>
          <a:prstGeom prst="rightArrow">
            <a:avLst/>
          </a:prstGeom>
          <a:solidFill>
            <a:srgbClr val="C0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0"/>
          <a:lstStyle/>
          <a:p>
            <a:pPr marL="285750" indent="-285750" algn="l" defTabSz="284400">
              <a:spcBef>
                <a:spcPts val="75"/>
              </a:spcBef>
              <a:buFont typeface="Arial" panose="020B0604020202020204" pitchFamily="34" charset="0"/>
              <a:buChar char="•"/>
            </a:pPr>
            <a:endParaRPr lang="da-DK" sz="1400" spc="70" baseline="0" dirty="0" err="1">
              <a:solidFill>
                <a:schemeClr val="bg1"/>
              </a:solidFill>
              <a:latin typeface="Eurostile LT Std Condensed" panose="020B040602020206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540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11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en-US" dirty="0"/>
              <a:t>What did the Municipality do?</a:t>
            </a:r>
          </a:p>
        </p:txBody>
      </p:sp>
      <p:sp>
        <p:nvSpPr>
          <p:cNvPr id="19" name="Pladsholder til slidenummer 2">
            <a:extLst>
              <a:ext uri="{FF2B5EF4-FFF2-40B4-BE49-F238E27FC236}">
                <a16:creationId xmlns:a16="http://schemas.microsoft.com/office/drawing/2014/main" id="{B779172B-E2F0-D22A-49AB-91B485026469}"/>
              </a:ext>
            </a:extLst>
          </p:cNvPr>
          <p:cNvSpPr txBox="1">
            <a:spLocks/>
          </p:cNvSpPr>
          <p:nvPr/>
        </p:nvSpPr>
        <p:spPr>
          <a:xfrm>
            <a:off x="10733699" y="6206765"/>
            <a:ext cx="804333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270B79-1B61-4D58-8102-AFDA4AEEE5ED}" type="slidenum">
              <a:rPr lang="da-DK" smtClean="0"/>
              <a:pPr/>
              <a:t>11</a:t>
            </a:fld>
            <a:endParaRPr lang="da-DK"/>
          </a:p>
        </p:txBody>
      </p:sp>
      <p:sp>
        <p:nvSpPr>
          <p:cNvPr id="20" name="Pladsholder til indhold 3">
            <a:extLst>
              <a:ext uri="{FF2B5EF4-FFF2-40B4-BE49-F238E27FC236}">
                <a16:creationId xmlns:a16="http://schemas.microsoft.com/office/drawing/2014/main" id="{40C4A115-6A4E-25E8-0E11-5FF906775EF0}"/>
              </a:ext>
            </a:extLst>
          </p:cNvPr>
          <p:cNvSpPr txBox="1">
            <a:spLocks/>
          </p:cNvSpPr>
          <p:nvPr/>
        </p:nvSpPr>
        <p:spPr>
          <a:xfrm>
            <a:off x="469531" y="1792585"/>
            <a:ext cx="5735325" cy="44141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3845"/>
            <a:r>
              <a:rPr lang="en-US" sz="2000" dirty="0">
                <a:latin typeface="Arial"/>
                <a:cs typeface="Arial"/>
              </a:rPr>
              <a:t>Hire a guy 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or girl!</a:t>
            </a:r>
          </a:p>
          <a:p>
            <a:pPr marL="568325" lvl="1" indent="-283845"/>
            <a:r>
              <a:rPr lang="en-US" sz="1800" dirty="0"/>
              <a:t>Communicates internally in the Municipality</a:t>
            </a:r>
          </a:p>
          <a:p>
            <a:pPr marL="852805" lvl="2" indent="-283845"/>
            <a:r>
              <a:rPr lang="en-US" sz="1600" dirty="0"/>
              <a:t>Politicians</a:t>
            </a:r>
          </a:p>
          <a:p>
            <a:pPr marL="852805" lvl="2" indent="-283845"/>
            <a:r>
              <a:rPr lang="en-US" sz="1600" dirty="0"/>
              <a:t>Managers</a:t>
            </a:r>
          </a:p>
          <a:p>
            <a:pPr marL="852805" lvl="2" indent="-283845"/>
            <a:r>
              <a:rPr lang="en-US" sz="1600" dirty="0"/>
              <a:t>Technical departments</a:t>
            </a:r>
          </a:p>
          <a:p>
            <a:pPr marL="568325" lvl="1" indent="-283845"/>
            <a:r>
              <a:rPr lang="en-US" sz="1800" dirty="0"/>
              <a:t>Communicates with the suppliers</a:t>
            </a:r>
          </a:p>
          <a:p>
            <a:pPr marL="852805" lvl="2" indent="-283845"/>
            <a:r>
              <a:rPr lang="en-US" sz="1600" dirty="0"/>
              <a:t>Internet providers</a:t>
            </a:r>
          </a:p>
          <a:p>
            <a:pPr marL="852805" lvl="2" indent="-283845"/>
            <a:r>
              <a:rPr lang="en-US" sz="1600" dirty="0"/>
              <a:t>Local entrepreneurs</a:t>
            </a:r>
          </a:p>
          <a:p>
            <a:pPr marL="568325" lvl="1" indent="-283845"/>
            <a:r>
              <a:rPr lang="en-US" sz="1800" dirty="0"/>
              <a:t>Communicates with the citizens and SMB’s</a:t>
            </a:r>
          </a:p>
          <a:p>
            <a:pPr marL="852805" lvl="2" indent="-283845"/>
            <a:r>
              <a:rPr lang="en-US" sz="1600" dirty="0"/>
              <a:t>Local startup meetings</a:t>
            </a:r>
          </a:p>
          <a:p>
            <a:pPr marL="852805" lvl="2" indent="-283845"/>
            <a:r>
              <a:rPr lang="en-US" sz="1600" dirty="0"/>
              <a:t>1 to 1 meetings to facilitate the application process</a:t>
            </a:r>
          </a:p>
          <a:p>
            <a:pPr marL="852805" lvl="2" indent="-283845"/>
            <a:r>
              <a:rPr lang="en-US" sz="1600" dirty="0"/>
              <a:t>Promoting broadband on local fairs and festivals</a:t>
            </a:r>
          </a:p>
        </p:txBody>
      </p:sp>
      <p:pic>
        <p:nvPicPr>
          <p:cNvPr id="21" name="Picture 2" descr="I can't carry it for you, Mr. Frodo. But I can carry you. | Encouragement  quotes, I can, Mr.">
            <a:extLst>
              <a:ext uri="{FF2B5EF4-FFF2-40B4-BE49-F238E27FC236}">
                <a16:creationId xmlns:a16="http://schemas.microsoft.com/office/drawing/2014/main" id="{5F16E8F0-6142-2636-2DFE-A83026D6C6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75"/>
          <a:stretch/>
        </p:blipFill>
        <p:spPr bwMode="auto">
          <a:xfrm>
            <a:off x="8768112" y="1792585"/>
            <a:ext cx="3142547" cy="405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kstfelt 21">
            <a:extLst>
              <a:ext uri="{FF2B5EF4-FFF2-40B4-BE49-F238E27FC236}">
                <a16:creationId xmlns:a16="http://schemas.microsoft.com/office/drawing/2014/main" id="{96C35245-AEAF-C666-E48F-0BC32E1CEDB2}"/>
              </a:ext>
            </a:extLst>
          </p:cNvPr>
          <p:cNvSpPr txBox="1"/>
          <p:nvPr/>
        </p:nvSpPr>
        <p:spPr>
          <a:xfrm>
            <a:off x="6026093" y="2888055"/>
            <a:ext cx="3226964" cy="2716040"/>
          </a:xfrm>
          <a:prstGeom prst="rect">
            <a:avLst/>
          </a:prstGeom>
          <a:noFill/>
        </p:spPr>
        <p:txBody>
          <a:bodyPr wrap="none" lIns="54000" tIns="36000" rIns="54000" bIns="36000" rtlCol="0">
            <a:noAutofit/>
          </a:bodyPr>
          <a:lstStyle/>
          <a:p>
            <a:pPr marL="284400" indent="-28440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1400" spc="100" baseline="0" dirty="0">
                <a:latin typeface="Eurostile LT Std Condensed" panose="020B0406020202060204" pitchFamily="34" charset="0"/>
              </a:rPr>
              <a:t>Passive </a:t>
            </a:r>
            <a:r>
              <a:rPr lang="da-DK" sz="1400" spc="100" baseline="0" dirty="0" err="1">
                <a:latin typeface="Eurostile LT Std Condensed" panose="020B0406020202060204" pitchFamily="34" charset="0"/>
              </a:rPr>
              <a:t>infrastructure</a:t>
            </a:r>
            <a:r>
              <a:rPr lang="da-DK" sz="1400" spc="100" baseline="0" dirty="0">
                <a:latin typeface="Eurostile LT Std Condensed" panose="020B0406020202060204" pitchFamily="34" charset="0"/>
              </a:rPr>
              <a:t>/</a:t>
            </a:r>
            <a:r>
              <a:rPr lang="da-DK" sz="1400" spc="100" dirty="0" err="1">
                <a:latin typeface="Eurostile LT Std Condensed" panose="020B0406020202060204" pitchFamily="34" charset="0"/>
              </a:rPr>
              <a:t>Digging</a:t>
            </a:r>
            <a:endParaRPr lang="da-DK" sz="1400" spc="100" dirty="0">
              <a:latin typeface="Eurostile LT Std Condensed" panose="020B0406020202060204" pitchFamily="34" charset="0"/>
            </a:endParaRPr>
          </a:p>
          <a:p>
            <a:pPr marL="284400" indent="-28440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1400" spc="100" baseline="0" dirty="0" err="1">
                <a:latin typeface="Eurostile LT Std Condensed" panose="020B0406020202060204" pitchFamily="34" charset="0"/>
              </a:rPr>
              <a:t>Get</a:t>
            </a:r>
            <a:r>
              <a:rPr lang="da-DK" sz="1400" spc="100" baseline="0" dirty="0">
                <a:latin typeface="Eurostile LT Std Condensed" panose="020B0406020202060204" pitchFamily="34" charset="0"/>
              </a:rPr>
              <a:t> </a:t>
            </a:r>
            <a:r>
              <a:rPr lang="da-DK" sz="1400" spc="100" baseline="0" dirty="0" err="1">
                <a:latin typeface="Eurostile LT Std Condensed" panose="020B0406020202060204" pitchFamily="34" charset="0"/>
              </a:rPr>
              <a:t>Together</a:t>
            </a:r>
            <a:endParaRPr lang="da-DK" sz="1400" spc="100" baseline="0" dirty="0">
              <a:latin typeface="Eurostile LT Std Condensed" panose="020B0406020202060204" pitchFamily="34" charset="0"/>
            </a:endParaRPr>
          </a:p>
          <a:p>
            <a:pPr marL="284400" indent="-28440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1400" spc="100" dirty="0">
                <a:latin typeface="Eurostile LT Std Condensed" panose="020B0406020202060204" pitchFamily="34" charset="0"/>
              </a:rPr>
              <a:t>MONEY!!</a:t>
            </a:r>
          </a:p>
          <a:p>
            <a:pPr marL="284400" indent="-28440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1400" spc="100" baseline="0" dirty="0" err="1">
                <a:latin typeface="Eurostile LT Std Condensed" panose="020B0406020202060204" pitchFamily="34" charset="0"/>
              </a:rPr>
              <a:t>Feasability</a:t>
            </a:r>
            <a:endParaRPr lang="da-DK" sz="1400" spc="100" baseline="0" dirty="0">
              <a:latin typeface="Eurostile LT Std Condensed" panose="020B0406020202060204" pitchFamily="34" charset="0"/>
            </a:endParaRPr>
          </a:p>
        </p:txBody>
      </p:sp>
      <p:cxnSp>
        <p:nvCxnSpPr>
          <p:cNvPr id="23" name="Lige pilforbindelse 22">
            <a:extLst>
              <a:ext uri="{FF2B5EF4-FFF2-40B4-BE49-F238E27FC236}">
                <a16:creationId xmlns:a16="http://schemas.microsoft.com/office/drawing/2014/main" id="{AD52BC4E-671C-B141-E530-93FD5CF46713}"/>
              </a:ext>
            </a:extLst>
          </p:cNvPr>
          <p:cNvCxnSpPr>
            <a:cxnSpLocks/>
          </p:cNvCxnSpPr>
          <p:nvPr/>
        </p:nvCxnSpPr>
        <p:spPr>
          <a:xfrm>
            <a:off x="3404103" y="3032911"/>
            <a:ext cx="2621990" cy="172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Lige pilforbindelse 23">
            <a:extLst>
              <a:ext uri="{FF2B5EF4-FFF2-40B4-BE49-F238E27FC236}">
                <a16:creationId xmlns:a16="http://schemas.microsoft.com/office/drawing/2014/main" id="{FE5BC821-83A8-4FEF-7338-8C21FD0AB21B}"/>
              </a:ext>
            </a:extLst>
          </p:cNvPr>
          <p:cNvCxnSpPr>
            <a:cxnSpLocks/>
          </p:cNvCxnSpPr>
          <p:nvPr/>
        </p:nvCxnSpPr>
        <p:spPr>
          <a:xfrm>
            <a:off x="5145891" y="2312407"/>
            <a:ext cx="950109" cy="1267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Lige pilforbindelse 24">
            <a:extLst>
              <a:ext uri="{FF2B5EF4-FFF2-40B4-BE49-F238E27FC236}">
                <a16:creationId xmlns:a16="http://schemas.microsoft.com/office/drawing/2014/main" id="{1ADBF655-681E-0DD1-D720-3DB1E53700F2}"/>
              </a:ext>
            </a:extLst>
          </p:cNvPr>
          <p:cNvCxnSpPr>
            <a:cxnSpLocks/>
          </p:cNvCxnSpPr>
          <p:nvPr/>
        </p:nvCxnSpPr>
        <p:spPr>
          <a:xfrm>
            <a:off x="3404103" y="3020238"/>
            <a:ext cx="26219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Lige pilforbindelse 25">
            <a:extLst>
              <a:ext uri="{FF2B5EF4-FFF2-40B4-BE49-F238E27FC236}">
                <a16:creationId xmlns:a16="http://schemas.microsoft.com/office/drawing/2014/main" id="{AB347769-4146-4892-D417-3E27D3F6A9AA}"/>
              </a:ext>
            </a:extLst>
          </p:cNvPr>
          <p:cNvCxnSpPr>
            <a:cxnSpLocks/>
          </p:cNvCxnSpPr>
          <p:nvPr/>
        </p:nvCxnSpPr>
        <p:spPr>
          <a:xfrm flipV="1">
            <a:off x="4265689" y="3217599"/>
            <a:ext cx="1760404" cy="8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Lige pilforbindelse 26">
            <a:extLst>
              <a:ext uri="{FF2B5EF4-FFF2-40B4-BE49-F238E27FC236}">
                <a16:creationId xmlns:a16="http://schemas.microsoft.com/office/drawing/2014/main" id="{ECFF2B72-3F8E-066D-2998-C6FC9A4AD5A2}"/>
              </a:ext>
            </a:extLst>
          </p:cNvPr>
          <p:cNvCxnSpPr>
            <a:cxnSpLocks/>
          </p:cNvCxnSpPr>
          <p:nvPr/>
        </p:nvCxnSpPr>
        <p:spPr>
          <a:xfrm>
            <a:off x="4247180" y="3104526"/>
            <a:ext cx="1830311" cy="538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Lige pilforbindelse 27">
            <a:extLst>
              <a:ext uri="{FF2B5EF4-FFF2-40B4-BE49-F238E27FC236}">
                <a16:creationId xmlns:a16="http://schemas.microsoft.com/office/drawing/2014/main" id="{E2D2ECD6-5A18-5BB4-6548-3635C15C6C3A}"/>
              </a:ext>
            </a:extLst>
          </p:cNvPr>
          <p:cNvCxnSpPr>
            <a:cxnSpLocks/>
          </p:cNvCxnSpPr>
          <p:nvPr/>
        </p:nvCxnSpPr>
        <p:spPr>
          <a:xfrm>
            <a:off x="5145891" y="2295962"/>
            <a:ext cx="880202" cy="908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Lige pilforbindelse 28">
            <a:extLst>
              <a:ext uri="{FF2B5EF4-FFF2-40B4-BE49-F238E27FC236}">
                <a16:creationId xmlns:a16="http://schemas.microsoft.com/office/drawing/2014/main" id="{87EC71CC-F258-364B-65A2-2EDC65C3C6AE}"/>
              </a:ext>
            </a:extLst>
          </p:cNvPr>
          <p:cNvCxnSpPr>
            <a:cxnSpLocks/>
          </p:cNvCxnSpPr>
          <p:nvPr/>
        </p:nvCxnSpPr>
        <p:spPr>
          <a:xfrm flipV="1">
            <a:off x="5585992" y="3391431"/>
            <a:ext cx="533508" cy="992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Lige pilforbindelse 29">
            <a:extLst>
              <a:ext uri="{FF2B5EF4-FFF2-40B4-BE49-F238E27FC236}">
                <a16:creationId xmlns:a16="http://schemas.microsoft.com/office/drawing/2014/main" id="{D7F2853A-912E-0A42-74A5-F33A5EBF60EA}"/>
              </a:ext>
            </a:extLst>
          </p:cNvPr>
          <p:cNvCxnSpPr>
            <a:cxnSpLocks/>
          </p:cNvCxnSpPr>
          <p:nvPr/>
        </p:nvCxnSpPr>
        <p:spPr>
          <a:xfrm flipV="1">
            <a:off x="3171039" y="3654546"/>
            <a:ext cx="2901757" cy="37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Lige pilforbindelse 31">
            <a:extLst>
              <a:ext uri="{FF2B5EF4-FFF2-40B4-BE49-F238E27FC236}">
                <a16:creationId xmlns:a16="http://schemas.microsoft.com/office/drawing/2014/main" id="{60FE9971-1DDF-5FAD-50AA-2EF0588A9B97}"/>
              </a:ext>
            </a:extLst>
          </p:cNvPr>
          <p:cNvCxnSpPr>
            <a:cxnSpLocks/>
          </p:cNvCxnSpPr>
          <p:nvPr/>
        </p:nvCxnSpPr>
        <p:spPr>
          <a:xfrm flipV="1">
            <a:off x="4336610" y="3032911"/>
            <a:ext cx="1689483" cy="266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583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12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da-DK" dirty="0"/>
              <a:t>BUY A BUS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83B3DF-1A4C-1FC6-EBFD-0987F77C6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23" y="1807514"/>
            <a:ext cx="9518754" cy="384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307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13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en-US" sz="2800" dirty="0"/>
              <a:t>Drink a lot of </a:t>
            </a:r>
            <a:r>
              <a:rPr lang="en-US" dirty="0"/>
              <a:t>coffee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45BDB3B-7612-BB9E-51BF-4418A68F2CD2}"/>
              </a:ext>
            </a:extLst>
          </p:cNvPr>
          <p:cNvSpPr txBox="1">
            <a:spLocks/>
          </p:cNvSpPr>
          <p:nvPr/>
        </p:nvSpPr>
        <p:spPr>
          <a:xfrm>
            <a:off x="389300" y="1898040"/>
            <a:ext cx="6287725" cy="4162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Information meetings</a:t>
            </a:r>
          </a:p>
          <a:p>
            <a:r>
              <a:rPr lang="en-US" dirty="0"/>
              <a:t>Coordination meetings</a:t>
            </a:r>
          </a:p>
          <a:p>
            <a:r>
              <a:rPr lang="en-US" dirty="0"/>
              <a:t>Informal meetings</a:t>
            </a:r>
          </a:p>
          <a:p>
            <a:r>
              <a:rPr lang="en-US" dirty="0"/>
              <a:t>Meetings in the CEOs office</a:t>
            </a:r>
          </a:p>
          <a:p>
            <a:r>
              <a:rPr lang="en-US" dirty="0"/>
              <a:t>Meetings with the craftsmen</a:t>
            </a:r>
          </a:p>
          <a:p>
            <a:r>
              <a:rPr lang="en-US" dirty="0"/>
              <a:t>Meetings in the local assembly hall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2" descr="Billedresultat for drink a lot of coffee">
            <a:extLst>
              <a:ext uri="{FF2B5EF4-FFF2-40B4-BE49-F238E27FC236}">
                <a16:creationId xmlns:a16="http://schemas.microsoft.com/office/drawing/2014/main" id="{58B636D5-A46F-CC1F-FEF9-768B6037C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6284" y="1763387"/>
            <a:ext cx="4938414" cy="3688441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91320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F4AE-3533-4249-B1FA-095546B4029B}" type="datetime1">
              <a:rPr lang="de-DE" smtClean="0"/>
              <a:t>01.12.2022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2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Bottom-up broadband initiatives and the importance of ‘going out there’</a:t>
            </a:r>
          </a:p>
        </p:txBody>
      </p:sp>
    </p:spTree>
    <p:extLst>
      <p:ext uri="{BB962C8B-B14F-4D97-AF65-F5344CB8AC3E}">
        <p14:creationId xmlns:p14="http://schemas.microsoft.com/office/powerpoint/2010/main" val="159756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F4AE-3533-4249-B1FA-095546B4029B}" type="datetime1">
              <a:rPr lang="de-DE" smtClean="0"/>
              <a:t>01.12.2022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3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57274" y="2007118"/>
            <a:ext cx="8866902" cy="517610"/>
          </a:xfrm>
        </p:spPr>
        <p:txBody>
          <a:bodyPr/>
          <a:lstStyle/>
          <a:p>
            <a:r>
              <a:rPr lang="en-US" dirty="0"/>
              <a:t>OR: How broadband fiber came to </a:t>
            </a:r>
            <a:r>
              <a:rPr lang="en-US" dirty="0" err="1"/>
              <a:t>Djursland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6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4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en-US" dirty="0" err="1"/>
              <a:t>Djursland</a:t>
            </a:r>
            <a:r>
              <a:rPr lang="en-US" dirty="0"/>
              <a:t> – Syddjurs and </a:t>
            </a:r>
            <a:r>
              <a:rPr lang="en-US" dirty="0" err="1"/>
              <a:t>Norddjurs</a:t>
            </a:r>
            <a:r>
              <a:rPr lang="en-US" dirty="0"/>
              <a:t>  - two municipalities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55678" y="1680389"/>
            <a:ext cx="7090826" cy="35852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About the Municipality of Syddjurs:</a:t>
            </a:r>
          </a:p>
          <a:p>
            <a:pPr marL="285750" indent="-28575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2000" spc="100" baseline="0" dirty="0">
                <a:latin typeface="Eurostile LT Std Condensed" panose="020B0406020202060204" pitchFamily="34" charset="0"/>
              </a:rPr>
              <a:t>44.000+ 		Citizens</a:t>
            </a:r>
          </a:p>
          <a:p>
            <a:pPr marL="285750" indent="-28575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2000" spc="100" dirty="0">
                <a:latin typeface="Eurostile LT Std Condensed" panose="020B0406020202060204" pitchFamily="34" charset="0"/>
              </a:rPr>
              <a:t>3300+ 			Administrative it-users</a:t>
            </a:r>
          </a:p>
          <a:p>
            <a:pPr marL="285750" indent="-28575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2000" spc="100" baseline="0" dirty="0">
                <a:latin typeface="Eurostile LT Std Condensed" panose="020B0406020202060204" pitchFamily="34" charset="0"/>
              </a:rPr>
              <a:t>450+ 				Digital solutions/systems</a:t>
            </a:r>
          </a:p>
          <a:p>
            <a:pPr marL="285750" indent="-28575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2000" spc="100" dirty="0">
                <a:latin typeface="Eurostile LT Std Condensed" panose="020B0406020202060204" pitchFamily="34" charset="0"/>
              </a:rPr>
              <a:t>450+				Administrative </a:t>
            </a:r>
            <a:r>
              <a:rPr lang="da-DK" sz="2000" spc="100" dirty="0" err="1">
                <a:latin typeface="Eurostile LT Std Condensed" panose="020B0406020202060204" pitchFamily="34" charset="0"/>
              </a:rPr>
              <a:t>employees</a:t>
            </a:r>
            <a:endParaRPr lang="da-DK" sz="2000" spc="100" dirty="0">
              <a:latin typeface="Eurostile LT Std Condensed" panose="020B0406020202060204" pitchFamily="34" charset="0"/>
            </a:endParaRPr>
          </a:p>
          <a:p>
            <a:pPr marL="285750" indent="-28575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2000" spc="100" dirty="0">
                <a:latin typeface="Eurostile LT Std Condensed" panose="020B0406020202060204" pitchFamily="34" charset="0"/>
              </a:rPr>
              <a:t>43 					</a:t>
            </a:r>
            <a:r>
              <a:rPr lang="da-DK" sz="2000" spc="100" dirty="0" err="1">
                <a:latin typeface="Eurostile LT Std Condensed" panose="020B0406020202060204" pitchFamily="34" charset="0"/>
              </a:rPr>
              <a:t>Employees</a:t>
            </a:r>
            <a:r>
              <a:rPr lang="da-DK" sz="2000" spc="100" dirty="0">
                <a:latin typeface="Eurostile LT Std Condensed" panose="020B0406020202060204" pitchFamily="34" charset="0"/>
              </a:rPr>
              <a:t> in </a:t>
            </a:r>
            <a:r>
              <a:rPr lang="da-DK" sz="2000" spc="100" dirty="0" err="1">
                <a:latin typeface="Eurostile LT Std Condensed" panose="020B0406020202060204" pitchFamily="34" charset="0"/>
              </a:rPr>
              <a:t>Digitalization</a:t>
            </a:r>
            <a:r>
              <a:rPr lang="da-DK" sz="2000" spc="100" dirty="0">
                <a:latin typeface="Eurostile LT Std Condensed" panose="020B0406020202060204" pitchFamily="34" charset="0"/>
              </a:rPr>
              <a:t> and IT</a:t>
            </a:r>
            <a:endParaRPr lang="da-DK" sz="2000" spc="100" baseline="0" dirty="0">
              <a:latin typeface="Eurostile LT Std Condensed" panose="020B0406020202060204" pitchFamily="34" charset="0"/>
            </a:endParaRPr>
          </a:p>
          <a:p>
            <a:pPr marL="285750" indent="-285750" defTabSz="180000">
              <a:lnSpc>
                <a:spcPct val="90000"/>
              </a:lnSpc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da-DK" sz="2000" spc="100" baseline="0" dirty="0">
                <a:latin typeface="Eurostile LT Std Condensed" panose="020B0406020202060204" pitchFamily="34" charset="0"/>
              </a:rPr>
              <a:t>14						</a:t>
            </a:r>
            <a:r>
              <a:rPr lang="da-DK" sz="2000" spc="100" dirty="0">
                <a:latin typeface="Eurostile LT Std Condensed" panose="020B0406020202060204" pitchFamily="34" charset="0"/>
              </a:rPr>
              <a:t>Project Managers in </a:t>
            </a:r>
            <a:r>
              <a:rPr lang="da-DK" sz="2000" spc="100" dirty="0" err="1">
                <a:latin typeface="Eurostile LT Std Condensed" panose="020B0406020202060204" pitchFamily="34" charset="0"/>
              </a:rPr>
              <a:t>Digitalization</a:t>
            </a:r>
            <a:r>
              <a:rPr lang="da-DK" sz="2000" spc="100" dirty="0">
                <a:latin typeface="Eurostile LT Std Condensed" panose="020B0406020202060204" pitchFamily="34" charset="0"/>
              </a:rPr>
              <a:t> and IT</a:t>
            </a:r>
            <a:r>
              <a:rPr lang="da-DK" sz="2000" spc="100" baseline="0" dirty="0">
                <a:latin typeface="Eurostile LT Std Condensed" panose="020B0406020202060204" pitchFamily="34" charset="0"/>
              </a:rPr>
              <a:t>	</a:t>
            </a:r>
            <a:endParaRPr lang="en-US" dirty="0"/>
          </a:p>
          <a:p>
            <a:endParaRPr lang="en-US" dirty="0"/>
          </a:p>
        </p:txBody>
      </p:sp>
      <p:pic>
        <p:nvPicPr>
          <p:cNvPr id="9" name="Billed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982" y="1605622"/>
            <a:ext cx="4022725" cy="4224655"/>
          </a:xfrm>
          <a:prstGeom prst="rect">
            <a:avLst/>
          </a:prstGeom>
        </p:spPr>
      </p:pic>
      <p:sp>
        <p:nvSpPr>
          <p:cNvPr id="10" name="Højrepil 9"/>
          <p:cNvSpPr/>
          <p:nvPr/>
        </p:nvSpPr>
        <p:spPr>
          <a:xfrm>
            <a:off x="9470571" y="4299858"/>
            <a:ext cx="1712511" cy="489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Copenhagen</a:t>
            </a:r>
          </a:p>
        </p:txBody>
      </p:sp>
      <p:sp>
        <p:nvSpPr>
          <p:cNvPr id="11" name="Højrepil 10"/>
          <p:cNvSpPr/>
          <p:nvPr/>
        </p:nvSpPr>
        <p:spPr>
          <a:xfrm>
            <a:off x="8082643" y="3473020"/>
            <a:ext cx="1387928" cy="489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Syddjurs</a:t>
            </a:r>
            <a:endParaRPr lang="en-US" dirty="0"/>
          </a:p>
        </p:txBody>
      </p:sp>
      <p:sp>
        <p:nvSpPr>
          <p:cNvPr id="6" name="Højrepil 10">
            <a:extLst>
              <a:ext uri="{FF2B5EF4-FFF2-40B4-BE49-F238E27FC236}">
                <a16:creationId xmlns:a16="http://schemas.microsoft.com/office/drawing/2014/main" id="{B9671316-E720-C733-20F9-EEDDBA39C3D9}"/>
              </a:ext>
            </a:extLst>
          </p:cNvPr>
          <p:cNvSpPr/>
          <p:nvPr/>
        </p:nvSpPr>
        <p:spPr>
          <a:xfrm flipH="1">
            <a:off x="10181301" y="3288187"/>
            <a:ext cx="1387928" cy="489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Norddjurs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081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5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da-DK" dirty="0"/>
              <a:t>Problem – </a:t>
            </a:r>
            <a:r>
              <a:rPr lang="da-DK" dirty="0" err="1"/>
              <a:t>without</a:t>
            </a:r>
            <a:r>
              <a:rPr lang="da-DK" dirty="0"/>
              <a:t> Broadband</a:t>
            </a:r>
            <a:endParaRPr lang="en-US" dirty="0"/>
          </a:p>
        </p:txBody>
      </p:sp>
      <p:sp>
        <p:nvSpPr>
          <p:cNvPr id="14" name="Pladsholder til slidenummer 3">
            <a:extLst>
              <a:ext uri="{FF2B5EF4-FFF2-40B4-BE49-F238E27FC236}">
                <a16:creationId xmlns:a16="http://schemas.microsoft.com/office/drawing/2014/main" id="{9508FC34-6B18-58EB-14E0-9A952DC1140A}"/>
              </a:ext>
            </a:extLst>
          </p:cNvPr>
          <p:cNvSpPr txBox="1">
            <a:spLocks/>
          </p:cNvSpPr>
          <p:nvPr/>
        </p:nvSpPr>
        <p:spPr>
          <a:xfrm>
            <a:off x="10733699" y="6206765"/>
            <a:ext cx="804333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270B79-1B61-4D58-8102-AFDA4AEEE5ED}" type="slidenum">
              <a:rPr lang="da-DK" smtClean="0"/>
              <a:pPr/>
              <a:t>5</a:t>
            </a:fld>
            <a:endParaRPr lang="da-DK" dirty="0"/>
          </a:p>
        </p:txBody>
      </p:sp>
      <p:sp>
        <p:nvSpPr>
          <p:cNvPr id="15" name="Tekstfelt 14">
            <a:extLst>
              <a:ext uri="{FF2B5EF4-FFF2-40B4-BE49-F238E27FC236}">
                <a16:creationId xmlns:a16="http://schemas.microsoft.com/office/drawing/2014/main" id="{0C0FD61D-605B-91E9-6C7E-C4098A696B80}"/>
              </a:ext>
            </a:extLst>
          </p:cNvPr>
          <p:cNvSpPr txBox="1"/>
          <p:nvPr/>
        </p:nvSpPr>
        <p:spPr>
          <a:xfrm>
            <a:off x="91374" y="2619714"/>
            <a:ext cx="3387989" cy="985982"/>
          </a:xfrm>
          <a:prstGeom prst="rect">
            <a:avLst/>
          </a:prstGeom>
          <a:noFill/>
        </p:spPr>
        <p:txBody>
          <a:bodyPr wrap="square" lIns="54000" tIns="36000" rIns="54000" bIns="36000" rtlCol="0">
            <a:noAutofit/>
          </a:bodyPr>
          <a:lstStyle/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baseline="0" dirty="0">
                <a:latin typeface="Eurostile LT Std Condensed" panose="020B0406020202060204" pitchFamily="34" charset="0"/>
              </a:rPr>
              <a:t>Citizens and </a:t>
            </a:r>
            <a:r>
              <a:rPr lang="da-DK" sz="2400" spc="100" baseline="0" dirty="0" err="1">
                <a:latin typeface="Eurostile LT Std Condensed" panose="020B0406020202060204" pitchFamily="34" charset="0"/>
              </a:rPr>
              <a:t>SMB’s</a:t>
            </a:r>
            <a:r>
              <a:rPr lang="da-DK" sz="2400" spc="100" baseline="0" dirty="0">
                <a:latin typeface="Eurostile LT Std Condensed" panose="020B0406020202060204" pitchFamily="34" charset="0"/>
              </a:rPr>
              <a:t>:</a:t>
            </a:r>
          </a:p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dirty="0">
                <a:latin typeface="Eurostile LT Std Condensed" panose="020B0406020202060204" pitchFamily="34" charset="0"/>
              </a:rPr>
              <a:t>Broadband as </a:t>
            </a:r>
            <a:r>
              <a:rPr lang="da-DK" sz="2400" spc="100" dirty="0" err="1">
                <a:latin typeface="Eurostile LT Std Condensed" panose="020B0406020202060204" pitchFamily="34" charset="0"/>
              </a:rPr>
              <a:t>important</a:t>
            </a:r>
            <a:r>
              <a:rPr lang="da-DK" sz="2400" spc="100" dirty="0">
                <a:latin typeface="Eurostile LT Std Condensed" panose="020B0406020202060204" pitchFamily="34" charset="0"/>
              </a:rPr>
              <a:t> as </a:t>
            </a:r>
            <a:r>
              <a:rPr lang="da-DK" sz="2400" spc="100" dirty="0" err="1">
                <a:latin typeface="Eurostile LT Std Condensed" panose="020B0406020202060204" pitchFamily="34" charset="0"/>
              </a:rPr>
              <a:t>energy</a:t>
            </a:r>
            <a:r>
              <a:rPr lang="da-DK" sz="2400" spc="100" dirty="0">
                <a:latin typeface="Eurostile LT Std Condensed" panose="020B0406020202060204" pitchFamily="34" charset="0"/>
              </a:rPr>
              <a:t> and </a:t>
            </a:r>
            <a:r>
              <a:rPr lang="da-DK" sz="2400" spc="100" dirty="0" err="1">
                <a:latin typeface="Eurostile LT Std Condensed" panose="020B0406020202060204" pitchFamily="34" charset="0"/>
              </a:rPr>
              <a:t>water</a:t>
            </a:r>
            <a:endParaRPr lang="da-DK" sz="2400" spc="100" baseline="0" dirty="0">
              <a:latin typeface="Eurostile LT Std Condensed" panose="020B0406020202060204" pitchFamily="34" charset="0"/>
            </a:endParaRPr>
          </a:p>
        </p:txBody>
      </p:sp>
      <p:sp>
        <p:nvSpPr>
          <p:cNvPr id="16" name="Tekstfelt 15">
            <a:extLst>
              <a:ext uri="{FF2B5EF4-FFF2-40B4-BE49-F238E27FC236}">
                <a16:creationId xmlns:a16="http://schemas.microsoft.com/office/drawing/2014/main" id="{8C1127CE-9937-C606-D0CC-937761858D27}"/>
              </a:ext>
            </a:extLst>
          </p:cNvPr>
          <p:cNvSpPr txBox="1"/>
          <p:nvPr/>
        </p:nvSpPr>
        <p:spPr>
          <a:xfrm>
            <a:off x="2731017" y="1957757"/>
            <a:ext cx="2826327" cy="985982"/>
          </a:xfrm>
          <a:prstGeom prst="rect">
            <a:avLst/>
          </a:prstGeom>
          <a:noFill/>
        </p:spPr>
        <p:txBody>
          <a:bodyPr wrap="square" lIns="54000" tIns="36000" rIns="54000" bIns="36000" rtlCol="0">
            <a:noAutofit/>
          </a:bodyPr>
          <a:lstStyle/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dirty="0" err="1">
                <a:latin typeface="Eurostile LT Std Condensed" panose="020B0406020202060204" pitchFamily="34" charset="0"/>
              </a:rPr>
              <a:t>Municipality</a:t>
            </a:r>
            <a:r>
              <a:rPr lang="da-DK" sz="2400" spc="100" dirty="0">
                <a:latin typeface="Eurostile LT Std Condensed" panose="020B0406020202060204" pitchFamily="34" charset="0"/>
              </a:rPr>
              <a:t>:</a:t>
            </a:r>
          </a:p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dirty="0" err="1">
                <a:latin typeface="Eurostile LT Std Condensed" panose="020B0406020202060204" pitchFamily="34" charset="0"/>
              </a:rPr>
              <a:t>Braindrain</a:t>
            </a:r>
            <a:r>
              <a:rPr lang="da-DK" sz="2400" spc="100" dirty="0">
                <a:latin typeface="Eurostile LT Std Condensed" panose="020B0406020202060204" pitchFamily="34" charset="0"/>
              </a:rPr>
              <a:t>??</a:t>
            </a:r>
          </a:p>
        </p:txBody>
      </p:sp>
      <p:sp>
        <p:nvSpPr>
          <p:cNvPr id="17" name="Tekstfelt 16">
            <a:extLst>
              <a:ext uri="{FF2B5EF4-FFF2-40B4-BE49-F238E27FC236}">
                <a16:creationId xmlns:a16="http://schemas.microsoft.com/office/drawing/2014/main" id="{193E94AD-3ECA-3B1F-370A-813CC47A6FE1}"/>
              </a:ext>
            </a:extLst>
          </p:cNvPr>
          <p:cNvSpPr txBox="1"/>
          <p:nvPr/>
        </p:nvSpPr>
        <p:spPr>
          <a:xfrm>
            <a:off x="7718493" y="2450748"/>
            <a:ext cx="3735649" cy="985982"/>
          </a:xfrm>
          <a:prstGeom prst="rect">
            <a:avLst/>
          </a:prstGeom>
          <a:noFill/>
        </p:spPr>
        <p:txBody>
          <a:bodyPr wrap="square" lIns="54000" tIns="36000" rIns="54000" bIns="36000" rtlCol="0">
            <a:noAutofit/>
          </a:bodyPr>
          <a:lstStyle/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dirty="0">
                <a:latin typeface="Eurostile LT Std Condensed" panose="020B0406020202060204" pitchFamily="34" charset="0"/>
              </a:rPr>
              <a:t>Broadband</a:t>
            </a:r>
            <a:r>
              <a:rPr lang="da-DK" sz="1400" spc="100" dirty="0">
                <a:latin typeface="Eurostile LT Std Condensed" panose="020B0406020202060204" pitchFamily="34" charset="0"/>
              </a:rPr>
              <a:t> </a:t>
            </a:r>
            <a:r>
              <a:rPr lang="da-DK" sz="2400" spc="100" dirty="0">
                <a:latin typeface="Eurostile LT Std Condensed" panose="020B0406020202060204" pitchFamily="34" charset="0"/>
              </a:rPr>
              <a:t>Suppliers:</a:t>
            </a:r>
          </a:p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dirty="0">
                <a:latin typeface="Eurostile LT Std Condensed" panose="020B0406020202060204" pitchFamily="34" charset="0"/>
              </a:rPr>
              <a:t>high </a:t>
            </a:r>
            <a:r>
              <a:rPr lang="da-DK" sz="2400" spc="100" dirty="0" err="1">
                <a:latin typeface="Eurostile LT Std Condensed" panose="020B0406020202060204" pitchFamily="34" charset="0"/>
              </a:rPr>
              <a:t>cost</a:t>
            </a:r>
            <a:r>
              <a:rPr lang="da-DK" sz="2400" spc="100" dirty="0">
                <a:latin typeface="Eurostile LT Std Condensed" panose="020B0406020202060204" pitchFamily="34" charset="0"/>
              </a:rPr>
              <a:t>/ low benefit</a:t>
            </a:r>
          </a:p>
          <a:p>
            <a:pPr defTabSz="180000">
              <a:lnSpc>
                <a:spcPct val="90000"/>
              </a:lnSpc>
              <a:spcBef>
                <a:spcPts val="75"/>
              </a:spcBef>
            </a:pPr>
            <a:r>
              <a:rPr lang="da-DK" sz="2400" spc="100" dirty="0">
                <a:latin typeface="Eurostile LT Std Condensed" panose="020B0406020202060204" pitchFamily="34" charset="0"/>
              </a:rPr>
              <a:t>No sufficient Business Case</a:t>
            </a:r>
          </a:p>
        </p:txBody>
      </p:sp>
      <p:pic>
        <p:nvPicPr>
          <p:cNvPr id="18" name="Picture 2" descr="Billedresultat for netflix">
            <a:extLst>
              <a:ext uri="{FF2B5EF4-FFF2-40B4-BE49-F238E27FC236}">
                <a16:creationId xmlns:a16="http://schemas.microsoft.com/office/drawing/2014/main" id="{9370A478-F340-6647-8EB6-A843EBB3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88" y="3687485"/>
            <a:ext cx="902769" cy="91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Billedresultat for world of warcraft logo">
            <a:extLst>
              <a:ext uri="{FF2B5EF4-FFF2-40B4-BE49-F238E27FC236}">
                <a16:creationId xmlns:a16="http://schemas.microsoft.com/office/drawing/2014/main" id="{BE614EDA-2E1B-CA11-3DF0-9A18C58CE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57" y="3687485"/>
            <a:ext cx="1549782" cy="99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Billedresultat for youtube">
            <a:extLst>
              <a:ext uri="{FF2B5EF4-FFF2-40B4-BE49-F238E27FC236}">
                <a16:creationId xmlns:a16="http://schemas.microsoft.com/office/drawing/2014/main" id="{B4D87516-E2DB-99B7-801D-C43B457E2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13" y="4687344"/>
            <a:ext cx="1503515" cy="111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Se kildebilledet">
            <a:extLst>
              <a:ext uri="{FF2B5EF4-FFF2-40B4-BE49-F238E27FC236}">
                <a16:creationId xmlns:a16="http://schemas.microsoft.com/office/drawing/2014/main" id="{6116CE40-0749-5496-A69C-2B117ACE5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389" y="4673467"/>
            <a:ext cx="1118317" cy="111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Billedresultat for skype for business">
            <a:extLst>
              <a:ext uri="{FF2B5EF4-FFF2-40B4-BE49-F238E27FC236}">
                <a16:creationId xmlns:a16="http://schemas.microsoft.com/office/drawing/2014/main" id="{93BC0FD2-E11F-5422-7D6F-307257A77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319" y="4687344"/>
            <a:ext cx="891331" cy="91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4" descr="Billedresultat for abandoned town western">
            <a:extLst>
              <a:ext uri="{FF2B5EF4-FFF2-40B4-BE49-F238E27FC236}">
                <a16:creationId xmlns:a16="http://schemas.microsoft.com/office/drawing/2014/main" id="{28D20D8F-0FDE-B047-8DA6-5D77966B1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710" y="1664249"/>
            <a:ext cx="2826326" cy="267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6" descr="Billedresultat for who is going to pay">
            <a:extLst>
              <a:ext uri="{FF2B5EF4-FFF2-40B4-BE49-F238E27FC236}">
                <a16:creationId xmlns:a16="http://schemas.microsoft.com/office/drawing/2014/main" id="{8E165D83-CBB6-2031-C151-E973D27BE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7320" y="3540505"/>
            <a:ext cx="2403950" cy="160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8" descr="Billedresultat for cost benefit">
            <a:extLst>
              <a:ext uri="{FF2B5EF4-FFF2-40B4-BE49-F238E27FC236}">
                <a16:creationId xmlns:a16="http://schemas.microsoft.com/office/drawing/2014/main" id="{F01B1BDE-3480-0F9C-BC3D-26BB32C77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70" y="3540505"/>
            <a:ext cx="162877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fik 27" descr="Forbudt-skilt med massiv udfyldning">
            <a:extLst>
              <a:ext uri="{FF2B5EF4-FFF2-40B4-BE49-F238E27FC236}">
                <a16:creationId xmlns:a16="http://schemas.microsoft.com/office/drawing/2014/main" id="{F5F8BAC7-85EE-BCC4-8F8F-6ECC5F8DDFA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0446" y="3653539"/>
            <a:ext cx="2083399" cy="208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47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6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da-DK" dirty="0"/>
              <a:t>Solution 1 – </a:t>
            </a:r>
            <a:r>
              <a:rPr lang="da-DK" dirty="0" err="1"/>
              <a:t>get</a:t>
            </a:r>
            <a:r>
              <a:rPr lang="da-DK" dirty="0"/>
              <a:t> </a:t>
            </a:r>
            <a:r>
              <a:rPr lang="da-DK" dirty="0" err="1"/>
              <a:t>together</a:t>
            </a:r>
            <a:br>
              <a:rPr lang="da-DK" dirty="0"/>
            </a:br>
            <a:endParaRPr lang="en-US" dirty="0"/>
          </a:p>
        </p:txBody>
      </p:sp>
      <p:sp>
        <p:nvSpPr>
          <p:cNvPr id="9" name="Pladsholder til indhold 2">
            <a:extLst>
              <a:ext uri="{FF2B5EF4-FFF2-40B4-BE49-F238E27FC236}">
                <a16:creationId xmlns:a16="http://schemas.microsoft.com/office/drawing/2014/main" id="{EF35800C-F56D-D8D1-B7E3-A5ADB206B184}"/>
              </a:ext>
            </a:extLst>
          </p:cNvPr>
          <p:cNvSpPr txBox="1">
            <a:spLocks/>
          </p:cNvSpPr>
          <p:nvPr/>
        </p:nvSpPr>
        <p:spPr>
          <a:xfrm>
            <a:off x="230728" y="1683395"/>
            <a:ext cx="6102960" cy="416208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 20 individual households to get broadband – but 1 village/road/area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Neighbors get together and coordinate the application for a joint application for broadband to the suppliers.</a:t>
            </a:r>
          </a:p>
          <a:p>
            <a:pPr lvl="1"/>
            <a:r>
              <a:rPr lang="en-US" dirty="0"/>
              <a:t>Better</a:t>
            </a:r>
            <a:r>
              <a:rPr lang="da-DK" dirty="0"/>
              <a:t> Business Case for the </a:t>
            </a:r>
            <a:r>
              <a:rPr lang="da-DK" dirty="0" err="1"/>
              <a:t>supplier</a:t>
            </a:r>
            <a:endParaRPr lang="da-DK" dirty="0"/>
          </a:p>
          <a:p>
            <a:pPr lvl="1"/>
            <a:r>
              <a:rPr lang="da-DK" dirty="0"/>
              <a:t>One </a:t>
            </a:r>
            <a:r>
              <a:rPr lang="da-DK" dirty="0" err="1"/>
              <a:t>coordinator</a:t>
            </a:r>
            <a:r>
              <a:rPr lang="da-DK" dirty="0"/>
              <a:t> – </a:t>
            </a:r>
            <a:r>
              <a:rPr lang="da-DK" dirty="0" err="1"/>
              <a:t>one</a:t>
            </a:r>
            <a:r>
              <a:rPr lang="da-DK" dirty="0"/>
              <a:t> </a:t>
            </a:r>
            <a:r>
              <a:rPr lang="da-DK" dirty="0" err="1"/>
              <a:t>contact</a:t>
            </a:r>
            <a:endParaRPr lang="da-DK" dirty="0"/>
          </a:p>
          <a:p>
            <a:pPr lvl="1"/>
            <a:r>
              <a:rPr lang="da-DK" dirty="0"/>
              <a:t>The </a:t>
            </a:r>
            <a:r>
              <a:rPr lang="da-DK" dirty="0" err="1"/>
              <a:t>municipalitor</a:t>
            </a:r>
            <a:r>
              <a:rPr lang="da-DK" dirty="0"/>
              <a:t> </a:t>
            </a:r>
            <a:r>
              <a:rPr lang="da-DK" dirty="0" err="1"/>
              <a:t>acts</a:t>
            </a:r>
            <a:r>
              <a:rPr lang="da-DK" dirty="0"/>
              <a:t> as facilitator and </a:t>
            </a:r>
            <a:r>
              <a:rPr lang="da-DK" dirty="0" err="1"/>
              <a:t>helps</a:t>
            </a:r>
            <a:endParaRPr lang="da-DK" dirty="0"/>
          </a:p>
        </p:txBody>
      </p:sp>
      <p:sp>
        <p:nvSpPr>
          <p:cNvPr id="12" name="Pladsholder til slidenummer 3">
            <a:extLst>
              <a:ext uri="{FF2B5EF4-FFF2-40B4-BE49-F238E27FC236}">
                <a16:creationId xmlns:a16="http://schemas.microsoft.com/office/drawing/2014/main" id="{6734057D-3831-4652-7CAE-CB4D0C5BBAA6}"/>
              </a:ext>
            </a:extLst>
          </p:cNvPr>
          <p:cNvSpPr txBox="1">
            <a:spLocks/>
          </p:cNvSpPr>
          <p:nvPr/>
        </p:nvSpPr>
        <p:spPr>
          <a:xfrm>
            <a:off x="10733699" y="6206765"/>
            <a:ext cx="804333" cy="365125"/>
          </a:xfrm>
          <a:prstGeom prst="rect">
            <a:avLst/>
          </a:prstGeom>
        </p:spPr>
        <p:txBody>
          <a:bodyPr anchor="b">
            <a:normAutofit lnSpcReduction="10000"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99270B79-1B61-4D58-8102-AFDA4AEEE5ED}" type="slidenum">
              <a:rPr lang="da-DK" smtClean="0"/>
              <a:pPr>
                <a:spcAft>
                  <a:spcPts val="600"/>
                </a:spcAft>
              </a:pPr>
              <a:t>6</a:t>
            </a:fld>
            <a:endParaRPr lang="da-DK"/>
          </a:p>
        </p:txBody>
      </p:sp>
      <p:pic>
        <p:nvPicPr>
          <p:cNvPr id="13" name="Billede 12">
            <a:extLst>
              <a:ext uri="{FF2B5EF4-FFF2-40B4-BE49-F238E27FC236}">
                <a16:creationId xmlns:a16="http://schemas.microsoft.com/office/drawing/2014/main" id="{31E8F7DC-47CB-C2E8-84F9-52D15DFDD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detail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22858" y="1807591"/>
            <a:ext cx="4938414" cy="3913692"/>
          </a:xfrm>
          <a:prstGeom prst="rect">
            <a:avLst/>
          </a:prstGeom>
          <a:noFill/>
          <a:effectLst>
            <a:outerShdw dist="50800" dir="5400000" algn="ctr" rotWithShape="0">
              <a:srgbClr val="000000">
                <a:alpha val="36000"/>
              </a:srgbClr>
            </a:outerShdw>
          </a:effec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147B7284-18D6-0F01-88D6-66114878FF26}"/>
              </a:ext>
            </a:extLst>
          </p:cNvPr>
          <p:cNvSpPr/>
          <p:nvPr/>
        </p:nvSpPr>
        <p:spPr>
          <a:xfrm rot="1210281">
            <a:off x="7756342" y="2936395"/>
            <a:ext cx="2545534" cy="13180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793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7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299" y="599680"/>
            <a:ext cx="10602161" cy="452170"/>
          </a:xfrm>
        </p:spPr>
        <p:txBody>
          <a:bodyPr/>
          <a:lstStyle/>
          <a:p>
            <a:pPr marL="457200" indent="-457200"/>
            <a:r>
              <a:rPr lang="da-DK" dirty="0"/>
              <a:t>Solution 2 – </a:t>
            </a:r>
            <a:r>
              <a:rPr lang="en-US" dirty="0"/>
              <a:t>digging together or passive infrastructure</a:t>
            </a:r>
          </a:p>
        </p:txBody>
      </p:sp>
      <p:sp>
        <p:nvSpPr>
          <p:cNvPr id="9" name="Pladsholder til indhold 1">
            <a:extLst>
              <a:ext uri="{FF2B5EF4-FFF2-40B4-BE49-F238E27FC236}">
                <a16:creationId xmlns:a16="http://schemas.microsoft.com/office/drawing/2014/main" id="{B9C5A397-F9D0-A1D7-0D36-46CB3C243680}"/>
              </a:ext>
            </a:extLst>
          </p:cNvPr>
          <p:cNvSpPr txBox="1">
            <a:spLocks/>
          </p:cNvSpPr>
          <p:nvPr/>
        </p:nvSpPr>
        <p:spPr>
          <a:xfrm>
            <a:off x="389299" y="1828517"/>
            <a:ext cx="4938414" cy="4162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When planning new diggings – </a:t>
            </a:r>
            <a:r>
              <a:rPr lang="en-US" b="1" dirty="0"/>
              <a:t>advertise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District heating</a:t>
            </a:r>
          </a:p>
          <a:p>
            <a:pPr lvl="1"/>
            <a:r>
              <a:rPr lang="en-US" dirty="0"/>
              <a:t>Sewerage</a:t>
            </a:r>
          </a:p>
          <a:p>
            <a:pPr lvl="1"/>
            <a:r>
              <a:rPr lang="en-US" dirty="0"/>
              <a:t>Water supply</a:t>
            </a:r>
          </a:p>
          <a:p>
            <a:pPr lvl="1"/>
            <a:r>
              <a:rPr lang="en-US" dirty="0"/>
              <a:t>Electricity</a:t>
            </a:r>
          </a:p>
          <a:p>
            <a:pPr lvl="1"/>
            <a:r>
              <a:rPr lang="en-US" dirty="0"/>
              <a:t>FIBER!</a:t>
            </a:r>
          </a:p>
          <a:p>
            <a:r>
              <a:rPr lang="en-US" dirty="0"/>
              <a:t>OR – put in empty tubes</a:t>
            </a:r>
          </a:p>
        </p:txBody>
      </p:sp>
      <p:pic>
        <p:nvPicPr>
          <p:cNvPr id="11" name="Picture 4" descr="Tomrør - Guide til nedgravning af tomrør - alt om tomrør og nybyggeri">
            <a:extLst>
              <a:ext uri="{FF2B5EF4-FFF2-40B4-BE49-F238E27FC236}">
                <a16:creationId xmlns:a16="http://schemas.microsoft.com/office/drawing/2014/main" id="{1FBEEFB5-24FE-442A-39C2-9C2C2E4FA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80" y="1828518"/>
            <a:ext cx="5028360" cy="377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Blæserør | Hans Følsgaard">
            <a:extLst>
              <a:ext uri="{FF2B5EF4-FFF2-40B4-BE49-F238E27FC236}">
                <a16:creationId xmlns:a16="http://schemas.microsoft.com/office/drawing/2014/main" id="{D3A20FB9-A07F-FD85-218D-F78C6B438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722" y="3470542"/>
            <a:ext cx="2129246" cy="212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8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da-DK" dirty="0"/>
              <a:t>Solution 3 – Money!!</a:t>
            </a:r>
            <a:endParaRPr lang="en-US" dirty="0"/>
          </a:p>
        </p:txBody>
      </p:sp>
      <p:sp>
        <p:nvSpPr>
          <p:cNvPr id="9" name="Pladsholder til indhold 1">
            <a:extLst>
              <a:ext uri="{FF2B5EF4-FFF2-40B4-BE49-F238E27FC236}">
                <a16:creationId xmlns:a16="http://schemas.microsoft.com/office/drawing/2014/main" id="{208AAD38-85D2-08DB-A925-333B27FF7F9A}"/>
              </a:ext>
            </a:extLst>
          </p:cNvPr>
          <p:cNvSpPr txBox="1">
            <a:spLocks/>
          </p:cNvSpPr>
          <p:nvPr/>
        </p:nvSpPr>
        <p:spPr>
          <a:xfrm>
            <a:off x="489452" y="1647043"/>
            <a:ext cx="6139948" cy="416208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The National Broadband Pool</a:t>
            </a:r>
          </a:p>
          <a:p>
            <a:pPr lvl="1"/>
            <a:r>
              <a:rPr lang="da-DK" dirty="0"/>
              <a:t>100 mio. kr.  </a:t>
            </a:r>
            <a:r>
              <a:rPr lang="da-DK" dirty="0" err="1"/>
              <a:t>Every</a:t>
            </a:r>
            <a:r>
              <a:rPr lang="da-DK" dirty="0"/>
              <a:t> </a:t>
            </a:r>
            <a:r>
              <a:rPr lang="da-DK" dirty="0" err="1"/>
              <a:t>year</a:t>
            </a:r>
            <a:r>
              <a:rPr lang="da-DK" dirty="0"/>
              <a:t> (13,4 </a:t>
            </a:r>
            <a:r>
              <a:rPr lang="da-DK" dirty="0" err="1"/>
              <a:t>mio</a:t>
            </a:r>
            <a:r>
              <a:rPr lang="da-DK" dirty="0"/>
              <a:t> Euro) </a:t>
            </a:r>
            <a:r>
              <a:rPr lang="da-DK" dirty="0" err="1"/>
              <a:t>since</a:t>
            </a:r>
            <a:r>
              <a:rPr lang="da-DK" dirty="0"/>
              <a:t> 2017</a:t>
            </a:r>
          </a:p>
        </p:txBody>
      </p:sp>
      <p:pic>
        <p:nvPicPr>
          <p:cNvPr id="10" name="Picture 2" descr="Billedresultat for money">
            <a:extLst>
              <a:ext uri="{FF2B5EF4-FFF2-40B4-BE49-F238E27FC236}">
                <a16:creationId xmlns:a16="http://schemas.microsoft.com/office/drawing/2014/main" id="{AC48C9CC-502E-7243-ECB0-00F543FB8D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5"/>
          <a:stretch/>
        </p:blipFill>
        <p:spPr bwMode="auto">
          <a:xfrm>
            <a:off x="6944986" y="1532743"/>
            <a:ext cx="4938414" cy="416208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690072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C6C1-8100-4482-A843-3ED6F05A80C3}" type="datetime1">
              <a:rPr lang="de-DE" smtClean="0"/>
              <a:t>01.12.2022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da-DK" dirty="0"/>
              <a:t>page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FD783-D1A8-46C6-9B75-5DE19FB556BD}" type="slidenum">
              <a:rPr lang="de-DE" smtClean="0"/>
              <a:t>9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89300" y="599680"/>
            <a:ext cx="9559685" cy="452170"/>
          </a:xfrm>
        </p:spPr>
        <p:txBody>
          <a:bodyPr/>
          <a:lstStyle/>
          <a:p>
            <a:pPr marL="457200" indent="-457200"/>
            <a:r>
              <a:rPr lang="en-US" dirty="0"/>
              <a:t>Solution 4 - Feasibility</a:t>
            </a:r>
          </a:p>
        </p:txBody>
      </p:sp>
      <p:sp>
        <p:nvSpPr>
          <p:cNvPr id="9" name="Pladsholder til indhold 1">
            <a:extLst>
              <a:ext uri="{FF2B5EF4-FFF2-40B4-BE49-F238E27FC236}">
                <a16:creationId xmlns:a16="http://schemas.microsoft.com/office/drawing/2014/main" id="{5BE64AE0-F021-E7EB-D64A-F64165179751}"/>
              </a:ext>
            </a:extLst>
          </p:cNvPr>
          <p:cNvSpPr txBox="1">
            <a:spLocks/>
          </p:cNvSpPr>
          <p:nvPr/>
        </p:nvSpPr>
        <p:spPr>
          <a:xfrm>
            <a:off x="230727" y="1713718"/>
            <a:ext cx="7055897" cy="416208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Getting the internet providers to acknowledge a valid Business Case in small villages </a:t>
            </a:r>
            <a:r>
              <a:rPr lang="en-US" b="1" dirty="0"/>
              <a:t>without</a:t>
            </a:r>
            <a:r>
              <a:rPr lang="en-US" dirty="0"/>
              <a:t> any aid from the government.  </a:t>
            </a:r>
          </a:p>
        </p:txBody>
      </p:sp>
      <p:pic>
        <p:nvPicPr>
          <p:cNvPr id="10" name="Picture 4" descr="Billedresultat for cost benefit">
            <a:extLst>
              <a:ext uri="{FF2B5EF4-FFF2-40B4-BE49-F238E27FC236}">
                <a16:creationId xmlns:a16="http://schemas.microsoft.com/office/drawing/2014/main" id="{6C308086-46C7-AEA5-5E2B-52C079565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37099" y="1542268"/>
            <a:ext cx="4370189" cy="416208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576109803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8" id="{5253F3B3-265F-4977-87A5-0640520DADAB}" vid="{8925B79D-218C-4916-ACCC-4FDCC74936A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Cora_presentation_master</Template>
  <TotalTime>404</TotalTime>
  <Words>423</Words>
  <Application>Microsoft Office PowerPoint</Application>
  <PresentationFormat>Widescreen</PresentationFormat>
  <Paragraphs>117</Paragraphs>
  <Slides>13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13</vt:i4>
      </vt:variant>
    </vt:vector>
  </HeadingPairs>
  <TitlesOfParts>
    <vt:vector size="18" baseType="lpstr">
      <vt:lpstr>Arial</vt:lpstr>
      <vt:lpstr>ArialMT</vt:lpstr>
      <vt:lpstr>Calibri</vt:lpstr>
      <vt:lpstr>Eurostile LT Std Condensed</vt:lpstr>
      <vt:lpstr>master slide</vt:lpstr>
      <vt:lpstr>PowerPoint-præsentation</vt:lpstr>
      <vt:lpstr>Bottom-up broadband initiatives and the importance of ‘going out there’</vt:lpstr>
      <vt:lpstr>OR: How broadband fiber came to Djursland</vt:lpstr>
      <vt:lpstr>Djursland – Syddjurs and Norddjurs  - two municipalities</vt:lpstr>
      <vt:lpstr>Problem – without Broadband</vt:lpstr>
      <vt:lpstr>Solution 1 – get together </vt:lpstr>
      <vt:lpstr>Solution 2 – digging together or passive infrastructure</vt:lpstr>
      <vt:lpstr>Solution 3 – Money!!</vt:lpstr>
      <vt:lpstr>Solution 4 - Feasibility</vt:lpstr>
      <vt:lpstr>Types of Citizens engagement</vt:lpstr>
      <vt:lpstr>What did the Municipality do?</vt:lpstr>
      <vt:lpstr>BUY A BUS</vt:lpstr>
      <vt:lpstr>Drink a lot of coffee</vt:lpstr>
    </vt:vector>
  </TitlesOfParts>
  <Company>atene Kom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Thoben, Oliver</dc:creator>
  <cp:lastModifiedBy>Jon Løbner</cp:lastModifiedBy>
  <cp:revision>24</cp:revision>
  <dcterms:created xsi:type="dcterms:W3CDTF">2018-03-26T10:09:50Z</dcterms:created>
  <dcterms:modified xsi:type="dcterms:W3CDTF">2022-12-01T09:51:32Z</dcterms:modified>
</cp:coreProperties>
</file>